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4" r:id="rId1"/>
    <p:sldMasterId id="2147483751" r:id="rId2"/>
  </p:sldMasterIdLst>
  <p:sldIdLst>
    <p:sldId id="303" r:id="rId3"/>
    <p:sldId id="257" r:id="rId4"/>
    <p:sldId id="258" r:id="rId5"/>
    <p:sldId id="259" r:id="rId6"/>
    <p:sldId id="272" r:id="rId7"/>
    <p:sldId id="273" r:id="rId8"/>
    <p:sldId id="274" r:id="rId9"/>
    <p:sldId id="260" r:id="rId10"/>
    <p:sldId id="275" r:id="rId11"/>
    <p:sldId id="276" r:id="rId12"/>
    <p:sldId id="277" r:id="rId13"/>
    <p:sldId id="293" r:id="rId14"/>
    <p:sldId id="294" r:id="rId15"/>
    <p:sldId id="295" r:id="rId16"/>
    <p:sldId id="297" r:id="rId17"/>
    <p:sldId id="278" r:id="rId18"/>
    <p:sldId id="298" r:id="rId19"/>
    <p:sldId id="299" r:id="rId20"/>
    <p:sldId id="284" r:id="rId21"/>
    <p:sldId id="262" r:id="rId22"/>
    <p:sldId id="282" r:id="rId23"/>
    <p:sldId id="263" r:id="rId24"/>
    <p:sldId id="285" r:id="rId25"/>
    <p:sldId id="264" r:id="rId26"/>
    <p:sldId id="300" r:id="rId27"/>
    <p:sldId id="265" r:id="rId28"/>
    <p:sldId id="286" r:id="rId29"/>
    <p:sldId id="287" r:id="rId30"/>
    <p:sldId id="266" r:id="rId31"/>
    <p:sldId id="288" r:id="rId32"/>
    <p:sldId id="289" r:id="rId33"/>
    <p:sldId id="267" r:id="rId34"/>
    <p:sldId id="290" r:id="rId35"/>
    <p:sldId id="268" r:id="rId36"/>
    <p:sldId id="291" r:id="rId37"/>
    <p:sldId id="301" r:id="rId38"/>
    <p:sldId id="302" r:id="rId39"/>
    <p:sldId id="270" r:id="rId40"/>
    <p:sldId id="304" r:id="rId41"/>
  </p:sldIdLst>
  <p:sldSz cx="18288000" cy="10287000"/>
  <p:notesSz cx="18288000" cy="10287000"/>
  <p:defaultTextStyle>
    <a:defPPr>
      <a:defRPr lang="en-US"/>
    </a:defPPr>
    <a:lvl1pPr marL="0" algn="l" defTabSz="914393" rtl="0" eaLnBrk="1" latinLnBrk="0" hangingPunct="1">
      <a:defRPr sz="1800" kern="1200">
        <a:solidFill>
          <a:schemeClr val="tx1"/>
        </a:solidFill>
        <a:latin typeface="+mn-lt"/>
        <a:ea typeface="+mn-ea"/>
        <a:cs typeface="+mn-cs"/>
      </a:defRPr>
    </a:lvl1pPr>
    <a:lvl2pPr marL="457196" algn="l" defTabSz="914393" rtl="0" eaLnBrk="1" latinLnBrk="0" hangingPunct="1">
      <a:defRPr sz="1800" kern="1200">
        <a:solidFill>
          <a:schemeClr val="tx1"/>
        </a:solidFill>
        <a:latin typeface="+mn-lt"/>
        <a:ea typeface="+mn-ea"/>
        <a:cs typeface="+mn-cs"/>
      </a:defRPr>
    </a:lvl2pPr>
    <a:lvl3pPr marL="914393" algn="l" defTabSz="914393" rtl="0" eaLnBrk="1" latinLnBrk="0" hangingPunct="1">
      <a:defRPr sz="1800" kern="1200">
        <a:solidFill>
          <a:schemeClr val="tx1"/>
        </a:solidFill>
        <a:latin typeface="+mn-lt"/>
        <a:ea typeface="+mn-ea"/>
        <a:cs typeface="+mn-cs"/>
      </a:defRPr>
    </a:lvl3pPr>
    <a:lvl4pPr marL="1371589" algn="l" defTabSz="914393" rtl="0" eaLnBrk="1" latinLnBrk="0" hangingPunct="1">
      <a:defRPr sz="1800" kern="1200">
        <a:solidFill>
          <a:schemeClr val="tx1"/>
        </a:solidFill>
        <a:latin typeface="+mn-lt"/>
        <a:ea typeface="+mn-ea"/>
        <a:cs typeface="+mn-cs"/>
      </a:defRPr>
    </a:lvl4pPr>
    <a:lvl5pPr marL="1828785" algn="l" defTabSz="914393" rtl="0" eaLnBrk="1" latinLnBrk="0" hangingPunct="1">
      <a:defRPr sz="1800" kern="1200">
        <a:solidFill>
          <a:schemeClr val="tx1"/>
        </a:solidFill>
        <a:latin typeface="+mn-lt"/>
        <a:ea typeface="+mn-ea"/>
        <a:cs typeface="+mn-cs"/>
      </a:defRPr>
    </a:lvl5pPr>
    <a:lvl6pPr marL="2285982" algn="l" defTabSz="914393" rtl="0" eaLnBrk="1" latinLnBrk="0" hangingPunct="1">
      <a:defRPr sz="1800" kern="1200">
        <a:solidFill>
          <a:schemeClr val="tx1"/>
        </a:solidFill>
        <a:latin typeface="+mn-lt"/>
        <a:ea typeface="+mn-ea"/>
        <a:cs typeface="+mn-cs"/>
      </a:defRPr>
    </a:lvl6pPr>
    <a:lvl7pPr marL="2743178" algn="l" defTabSz="914393" rtl="0" eaLnBrk="1" latinLnBrk="0" hangingPunct="1">
      <a:defRPr sz="1800" kern="1200">
        <a:solidFill>
          <a:schemeClr val="tx1"/>
        </a:solidFill>
        <a:latin typeface="+mn-lt"/>
        <a:ea typeface="+mn-ea"/>
        <a:cs typeface="+mn-cs"/>
      </a:defRPr>
    </a:lvl7pPr>
    <a:lvl8pPr marL="3200374" algn="l" defTabSz="914393" rtl="0" eaLnBrk="1" latinLnBrk="0" hangingPunct="1">
      <a:defRPr sz="1800" kern="1200">
        <a:solidFill>
          <a:schemeClr val="tx1"/>
        </a:solidFill>
        <a:latin typeface="+mn-lt"/>
        <a:ea typeface="+mn-ea"/>
        <a:cs typeface="+mn-cs"/>
      </a:defRPr>
    </a:lvl8pPr>
    <a:lvl9pPr marL="3657571" algn="l" defTabSz="91439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40" autoAdjust="0"/>
  </p:normalViewPr>
  <p:slideViewPr>
    <p:cSldViewPr>
      <p:cViewPr varScale="1">
        <p:scale>
          <a:sx n="49" d="100"/>
          <a:sy n="49" d="100"/>
        </p:scale>
        <p:origin x="-576" y="-108"/>
      </p:cViewPr>
      <p:guideLst>
        <p:guide orient="horz" pos="2880"/>
        <p:guide pos="2160"/>
      </p:guideLst>
    </p:cSldViewPr>
  </p:slideViewPr>
  <p:outlineViewPr>
    <p:cViewPr>
      <p:scale>
        <a:sx n="33" d="100"/>
        <a:sy n="33" d="100"/>
      </p:scale>
      <p:origin x="12" y="9456"/>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7128189"/>
            <a:ext cx="18288000" cy="3169443"/>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163284" tIns="81642" rIns="163284" bIns="81642" anchor="t" compatLnSpc="1"/>
          <a:lstStyle/>
          <a:p>
            <a:endParaRPr kumimoji="0" lang="en-US"/>
          </a:p>
        </p:txBody>
      </p:sp>
      <p:sp>
        <p:nvSpPr>
          <p:cNvPr id="8" name="Freeform 7"/>
          <p:cNvSpPr>
            <a:spLocks/>
          </p:cNvSpPr>
          <p:nvPr/>
        </p:nvSpPr>
        <p:spPr bwMode="auto">
          <a:xfrm>
            <a:off x="12211051" y="0"/>
            <a:ext cx="6076950" cy="10287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163284" tIns="81642" rIns="163284" bIns="81642" anchor="t" compatLnSpc="1"/>
          <a:lstStyle/>
          <a:p>
            <a:endParaRPr kumimoji="0" lang="en-US"/>
          </a:p>
        </p:txBody>
      </p:sp>
      <p:sp>
        <p:nvSpPr>
          <p:cNvPr id="9" name="Title 8"/>
          <p:cNvSpPr>
            <a:spLocks noGrp="1"/>
          </p:cNvSpPr>
          <p:nvPr>
            <p:ph type="ctrTitle"/>
          </p:nvPr>
        </p:nvSpPr>
        <p:spPr>
          <a:xfrm>
            <a:off x="858128" y="5006340"/>
            <a:ext cx="12960096" cy="3451860"/>
          </a:xfrm>
        </p:spPr>
        <p:txBody>
          <a:bodyPr rIns="81642"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866100" y="2317218"/>
            <a:ext cx="12960096" cy="2628900"/>
          </a:xfrm>
        </p:spPr>
        <p:txBody>
          <a:bodyPr tIns="0" rIns="81642" bIns="0" anchor="b">
            <a:normAutofit/>
          </a:bodyPr>
          <a:lstStyle>
            <a:lvl1pPr marL="0" indent="0" algn="r">
              <a:buNone/>
              <a:defRPr sz="3600">
                <a:solidFill>
                  <a:schemeClr val="tx1"/>
                </a:solidFill>
                <a:effectLst/>
              </a:defRPr>
            </a:lvl1pPr>
            <a:lvl2pPr marL="816422" indent="0" algn="ctr">
              <a:buNone/>
            </a:lvl2pPr>
            <a:lvl3pPr marL="1632844" indent="0" algn="ctr">
              <a:buNone/>
            </a:lvl3pPr>
            <a:lvl4pPr marL="2449266" indent="0" algn="ctr">
              <a:buNone/>
            </a:lvl4pPr>
            <a:lvl5pPr marL="3265688" indent="0" algn="ctr">
              <a:buNone/>
            </a:lvl5pPr>
            <a:lvl6pPr marL="4082110" indent="0" algn="ctr">
              <a:buNone/>
            </a:lvl6pPr>
            <a:lvl7pPr marL="4898532" indent="0" algn="ctr">
              <a:buNone/>
            </a:lvl7pPr>
            <a:lvl8pPr marL="5714954" indent="0" algn="ctr">
              <a:buNone/>
            </a:lvl8pPr>
            <a:lvl9pPr marL="6531376"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1D8BD707-D9CF-40AE-B4C6-C98DA3205C09}" type="datetimeFigureOut">
              <a:rPr lang="en-US" smtClean="0"/>
              <a:pPr/>
              <a:t>6/28/2022</a:t>
            </a:fld>
            <a:endParaRPr lang="en-US"/>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B6F15528-21DE-4FAA-801E-634DDDAF4B2B}"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6/28/2022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411958"/>
            <a:ext cx="4114800" cy="8777288"/>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411958"/>
            <a:ext cx="12039600" cy="8777288"/>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6/28/2022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pPr algn="ctr" eaLnBrk="1" latinLnBrk="0" hangingPunct="1"/>
            <a:fld id="{23A271A1-F6D6-438B-A432-4747EE7ECD40}" type="datetimeFigureOut">
              <a:rPr lang="en-US" smtClean="0"/>
              <a:pPr algn="ctr" eaLnBrk="1" latinLnBrk="0" hangingPunct="1"/>
              <a:t>6/28/2022</a:t>
            </a:fld>
            <a:endParaRPr lang="en-US" sz="3600" dirty="0">
              <a:solidFill>
                <a:srgbClr val="FFFFFF"/>
              </a:solidFill>
            </a:endParaRPr>
          </a:p>
        </p:txBody>
      </p:sp>
      <p:sp>
        <p:nvSpPr>
          <p:cNvPr id="17" name="Footer Placeholder 16"/>
          <p:cNvSpPr>
            <a:spLocks noGrp="1"/>
          </p:cNvSpPr>
          <p:nvPr>
            <p:ph type="ftr" sz="quarter" idx="11"/>
          </p:nvPr>
        </p:nvSpPr>
        <p:spPr/>
        <p:txBody>
          <a:bodyPr/>
          <a:lstStyle>
            <a:extLst/>
          </a:lstStyle>
          <a:p>
            <a:pPr algn="r" eaLnBrk="1" latinLnBrk="0" hangingPunct="1"/>
            <a:endParaRPr kumimoji="0" lang="en-US" dirty="0">
              <a:solidFill>
                <a:schemeClr val="tx2"/>
              </a:solidFill>
            </a:endParaRPr>
          </a:p>
        </p:txBody>
      </p:sp>
      <p:sp>
        <p:nvSpPr>
          <p:cNvPr id="29" name="Slide Number Placeholder 28"/>
          <p:cNvSpPr>
            <a:spLocks noGrp="1"/>
          </p:cNvSpPr>
          <p:nvPr>
            <p:ph type="sldNum" sz="quarter" idx="12"/>
          </p:nvPr>
        </p:nvSpPr>
        <p:spPr/>
        <p:txBody>
          <a:bodyPr/>
          <a:lstStyle>
            <a:extLst/>
          </a:lstStyle>
          <a:p>
            <a:fld id="{F0C94032-CD4C-4C25-B0C2-CEC720522D92}" type="slidenum">
              <a:rPr kumimoji="0" lang="en-US" smtClean="0"/>
              <a:pPr/>
              <a:t>‹#›</a:t>
            </a:fld>
            <a:endParaRPr kumimoji="0" lang="en-US" dirty="0">
              <a:solidFill>
                <a:schemeClr val="tx2"/>
              </a:solidFill>
            </a:endParaRPr>
          </a:p>
        </p:txBody>
      </p:sp>
      <p:sp>
        <p:nvSpPr>
          <p:cNvPr id="32" name="Rectangle 31"/>
          <p:cNvSpPr/>
          <p:nvPr/>
        </p:nvSpPr>
        <p:spPr>
          <a:xfrm>
            <a:off x="0" y="-2"/>
            <a:ext cx="731520" cy="10281684"/>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a:p>
        </p:txBody>
      </p:sp>
      <p:sp>
        <p:nvSpPr>
          <p:cNvPr id="39" name="Rectangle 38"/>
          <p:cNvSpPr/>
          <p:nvPr/>
        </p:nvSpPr>
        <p:spPr>
          <a:xfrm>
            <a:off x="619116" y="1020716"/>
            <a:ext cx="91440" cy="54864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dirty="0"/>
          </a:p>
        </p:txBody>
      </p:sp>
      <p:sp>
        <p:nvSpPr>
          <p:cNvPr id="40" name="Rectangle 39"/>
          <p:cNvSpPr/>
          <p:nvPr/>
        </p:nvSpPr>
        <p:spPr>
          <a:xfrm>
            <a:off x="538146" y="1020716"/>
            <a:ext cx="54864" cy="54864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dirty="0"/>
          </a:p>
        </p:txBody>
      </p:sp>
      <p:sp>
        <p:nvSpPr>
          <p:cNvPr id="41" name="Rectangle 40"/>
          <p:cNvSpPr/>
          <p:nvPr/>
        </p:nvSpPr>
        <p:spPr>
          <a:xfrm>
            <a:off x="500040" y="1020716"/>
            <a:ext cx="18288" cy="54864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a:p>
        </p:txBody>
      </p:sp>
      <p:sp>
        <p:nvSpPr>
          <p:cNvPr id="42" name="Rectangle 41"/>
          <p:cNvSpPr/>
          <p:nvPr/>
        </p:nvSpPr>
        <p:spPr>
          <a:xfrm>
            <a:off x="443536" y="1020716"/>
            <a:ext cx="18288" cy="54864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dirty="0"/>
          </a:p>
        </p:txBody>
      </p:sp>
      <p:sp>
        <p:nvSpPr>
          <p:cNvPr id="8" name="Title 7"/>
          <p:cNvSpPr>
            <a:spLocks noGrp="1"/>
          </p:cNvSpPr>
          <p:nvPr>
            <p:ph type="ctrTitle"/>
          </p:nvPr>
        </p:nvSpPr>
        <p:spPr>
          <a:xfrm>
            <a:off x="1828800" y="6515100"/>
            <a:ext cx="15544800" cy="2962656"/>
          </a:xfrm>
        </p:spPr>
        <p:txBody>
          <a:bodyPr/>
          <a:lstStyle>
            <a:lvl1pPr marR="16328" algn="l">
              <a:defRPr sz="71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1828800" y="4251960"/>
            <a:ext cx="15544800" cy="2263140"/>
          </a:xfrm>
        </p:spPr>
        <p:txBody>
          <a:bodyPr lIns="179613" tIns="81642" anchor="b"/>
          <a:lstStyle>
            <a:lvl1pPr marL="0" indent="0" algn="l">
              <a:spcBef>
                <a:spcPts val="0"/>
              </a:spcBef>
              <a:buNone/>
              <a:defRPr sz="3600">
                <a:solidFill>
                  <a:schemeClr val="tx1"/>
                </a:solidFill>
              </a:defRPr>
            </a:lvl1pPr>
            <a:lvl2pPr marL="816422" indent="0" algn="ctr">
              <a:buNone/>
            </a:lvl2pPr>
            <a:lvl3pPr marL="1632844" indent="0" algn="ctr">
              <a:buNone/>
            </a:lvl3pPr>
            <a:lvl4pPr marL="2449266" indent="0" algn="ctr">
              <a:buNone/>
            </a:lvl4pPr>
            <a:lvl5pPr marL="3265688" indent="0" algn="ctr">
              <a:buNone/>
            </a:lvl5pPr>
            <a:lvl6pPr marL="4082110" indent="0" algn="ctr">
              <a:buNone/>
            </a:lvl6pPr>
            <a:lvl7pPr marL="4898532" indent="0" algn="ctr">
              <a:buNone/>
            </a:lvl7pPr>
            <a:lvl8pPr marL="5714954" indent="0" algn="ctr">
              <a:buNone/>
            </a:lvl8pPr>
            <a:lvl9pPr marL="6531376" indent="0" algn="ctr">
              <a:buNone/>
            </a:lvl9pPr>
            <a:extLst/>
          </a:lstStyle>
          <a:p>
            <a:r>
              <a:rPr kumimoji="0" lang="en-US" smtClean="0"/>
              <a:t>Click to edit Master subtitle style</a:t>
            </a:r>
            <a:endParaRPr kumimoji="0" lang="en-US"/>
          </a:p>
        </p:txBody>
      </p:sp>
      <p:sp>
        <p:nvSpPr>
          <p:cNvPr id="56" name="Rectangle 55"/>
          <p:cNvSpPr/>
          <p:nvPr/>
        </p:nvSpPr>
        <p:spPr>
          <a:xfrm>
            <a:off x="510582" y="7571091"/>
            <a:ext cx="146304" cy="25374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a:p>
        </p:txBody>
      </p:sp>
      <p:sp>
        <p:nvSpPr>
          <p:cNvPr id="65" name="Rectangle 64"/>
          <p:cNvSpPr/>
          <p:nvPr/>
        </p:nvSpPr>
        <p:spPr>
          <a:xfrm>
            <a:off x="510582" y="7195229"/>
            <a:ext cx="146304" cy="3429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a:p>
        </p:txBody>
      </p:sp>
      <p:sp>
        <p:nvSpPr>
          <p:cNvPr id="66" name="Rectangle 65"/>
          <p:cNvSpPr/>
          <p:nvPr/>
        </p:nvSpPr>
        <p:spPr>
          <a:xfrm>
            <a:off x="510582" y="6956528"/>
            <a:ext cx="146304" cy="20574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a:p>
        </p:txBody>
      </p:sp>
      <p:sp>
        <p:nvSpPr>
          <p:cNvPr id="67" name="Rectangle 66"/>
          <p:cNvSpPr/>
          <p:nvPr/>
        </p:nvSpPr>
        <p:spPr>
          <a:xfrm>
            <a:off x="510582" y="6813838"/>
            <a:ext cx="146304" cy="10972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6/28/2022</a:t>
            </a:fld>
            <a:endParaRPr lang="en-US"/>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B6F15528-21DE-4FAA-801E-634DDDAF4B2B}" type="slidenum">
              <a:rPr lang="en-IN" smtClean="0"/>
              <a:pPr/>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9657904" y="1610832"/>
            <a:ext cx="8644272" cy="86868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163284" tIns="81642" rIns="163284" bIns="81642" anchor="t" compatLnSpc="1"/>
          <a:lstStyle>
            <a:extLst/>
          </a:lstStyle>
          <a:p>
            <a:endParaRPr kumimoji="0" lang="en-US"/>
          </a:p>
        </p:txBody>
      </p:sp>
      <p:sp>
        <p:nvSpPr>
          <p:cNvPr id="15" name="Freeform 14"/>
          <p:cNvSpPr>
            <a:spLocks/>
          </p:cNvSpPr>
          <p:nvPr/>
        </p:nvSpPr>
        <p:spPr bwMode="auto">
          <a:xfrm>
            <a:off x="747932" y="0"/>
            <a:ext cx="11029072" cy="9922998"/>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163284" tIns="81642" rIns="163284" bIns="81642" anchor="t" compatLnSpc="1"/>
          <a:lstStyle>
            <a:extLst/>
          </a:lstStyle>
          <a:p>
            <a:endParaRPr kumimoji="0" lang="en-US"/>
          </a:p>
        </p:txBody>
      </p:sp>
      <p:sp>
        <p:nvSpPr>
          <p:cNvPr id="13" name="Freeform 12"/>
          <p:cNvSpPr>
            <a:spLocks/>
          </p:cNvSpPr>
          <p:nvPr/>
        </p:nvSpPr>
        <p:spPr bwMode="auto">
          <a:xfrm rot="5236414">
            <a:off x="9952956" y="1928220"/>
            <a:ext cx="6172200" cy="237744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163284" tIns="81642" rIns="163284" bIns="81642" anchor="t" compatLnSpc="1"/>
          <a:lstStyle>
            <a:extLst/>
          </a:lstStyle>
          <a:p>
            <a:endParaRPr kumimoji="0" lang="en-US"/>
          </a:p>
        </p:txBody>
      </p:sp>
      <p:sp>
        <p:nvSpPr>
          <p:cNvPr id="16" name="Freeform 15"/>
          <p:cNvSpPr>
            <a:spLocks/>
          </p:cNvSpPr>
          <p:nvPr/>
        </p:nvSpPr>
        <p:spPr bwMode="auto">
          <a:xfrm>
            <a:off x="11887200" y="0"/>
            <a:ext cx="5486400" cy="64008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63284" tIns="81642" rIns="163284" bIns="81642" anchor="t" compatLnSpc="1"/>
          <a:lstStyle>
            <a:extLst/>
          </a:lstStyle>
          <a:p>
            <a:endParaRPr kumimoji="0" lang="en-US"/>
          </a:p>
        </p:txBody>
      </p:sp>
      <p:sp>
        <p:nvSpPr>
          <p:cNvPr id="17" name="Freeform 16"/>
          <p:cNvSpPr>
            <a:spLocks/>
          </p:cNvSpPr>
          <p:nvPr/>
        </p:nvSpPr>
        <p:spPr bwMode="auto">
          <a:xfrm>
            <a:off x="11887200" y="6400800"/>
            <a:ext cx="6400800" cy="17145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63284" tIns="81642" rIns="163284" bIns="81642" anchor="t" compatLnSpc="1"/>
          <a:lstStyle>
            <a:extLst/>
          </a:lstStyle>
          <a:p>
            <a:endParaRPr kumimoji="0" lang="en-US"/>
          </a:p>
        </p:txBody>
      </p:sp>
      <p:sp>
        <p:nvSpPr>
          <p:cNvPr id="18" name="Freeform 17"/>
          <p:cNvSpPr>
            <a:spLocks/>
          </p:cNvSpPr>
          <p:nvPr/>
        </p:nvSpPr>
        <p:spPr bwMode="auto">
          <a:xfrm>
            <a:off x="11887200" y="0"/>
            <a:ext cx="2743200" cy="64008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63284" tIns="81642" rIns="163284" bIns="81642" anchor="t" compatLnSpc="1"/>
          <a:lstStyle>
            <a:extLst/>
          </a:lstStyle>
          <a:p>
            <a:endParaRPr kumimoji="0" lang="en-US"/>
          </a:p>
        </p:txBody>
      </p:sp>
      <p:sp>
        <p:nvSpPr>
          <p:cNvPr id="19" name="Freeform 18"/>
          <p:cNvSpPr>
            <a:spLocks/>
          </p:cNvSpPr>
          <p:nvPr/>
        </p:nvSpPr>
        <p:spPr bwMode="auto">
          <a:xfrm>
            <a:off x="11896727" y="6369845"/>
            <a:ext cx="4181474" cy="3917156"/>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63284" tIns="81642" rIns="163284" bIns="81642" anchor="t" compatLnSpc="1"/>
          <a:lstStyle>
            <a:extLst/>
          </a:lstStyle>
          <a:p>
            <a:endParaRPr kumimoji="0" lang="en-US"/>
          </a:p>
        </p:txBody>
      </p:sp>
      <p:sp>
        <p:nvSpPr>
          <p:cNvPr id="20" name="Freeform 19"/>
          <p:cNvSpPr>
            <a:spLocks/>
          </p:cNvSpPr>
          <p:nvPr/>
        </p:nvSpPr>
        <p:spPr bwMode="auto">
          <a:xfrm>
            <a:off x="11887200" y="6400800"/>
            <a:ext cx="3200400" cy="38862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63284" tIns="81642" rIns="163284" bIns="81642" anchor="t" compatLnSpc="1"/>
          <a:lstStyle>
            <a:extLst/>
          </a:lstStyle>
          <a:p>
            <a:endParaRPr kumimoji="0" lang="en-US"/>
          </a:p>
        </p:txBody>
      </p:sp>
      <p:sp>
        <p:nvSpPr>
          <p:cNvPr id="21" name="Freeform 20"/>
          <p:cNvSpPr>
            <a:spLocks/>
          </p:cNvSpPr>
          <p:nvPr/>
        </p:nvSpPr>
        <p:spPr bwMode="auto">
          <a:xfrm>
            <a:off x="11887200" y="2057400"/>
            <a:ext cx="6400800" cy="43434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63284" tIns="81642" rIns="163284" bIns="81642" anchor="t" compatLnSpc="1"/>
          <a:lstStyle>
            <a:extLst/>
          </a:lstStyle>
          <a:p>
            <a:endParaRPr kumimoji="0" lang="en-US"/>
          </a:p>
        </p:txBody>
      </p:sp>
      <p:sp>
        <p:nvSpPr>
          <p:cNvPr id="22" name="Freeform 21"/>
          <p:cNvSpPr>
            <a:spLocks/>
          </p:cNvSpPr>
          <p:nvPr/>
        </p:nvSpPr>
        <p:spPr bwMode="auto">
          <a:xfrm>
            <a:off x="11887200" y="2628900"/>
            <a:ext cx="6400800" cy="37719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63284" tIns="81642" rIns="163284" bIns="81642" anchor="t" compatLnSpc="1"/>
          <a:lstStyle>
            <a:extLst/>
          </a:lstStyle>
          <a:p>
            <a:endParaRPr kumimoji="0" lang="en-US"/>
          </a:p>
        </p:txBody>
      </p:sp>
      <p:sp>
        <p:nvSpPr>
          <p:cNvPr id="23" name="Freeform 22"/>
          <p:cNvSpPr>
            <a:spLocks/>
          </p:cNvSpPr>
          <p:nvPr/>
        </p:nvSpPr>
        <p:spPr bwMode="auto">
          <a:xfrm>
            <a:off x="1981200" y="6400800"/>
            <a:ext cx="9906000" cy="38862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63284" tIns="81642" rIns="163284" bIns="81642" anchor="t" compatLnSpc="1"/>
          <a:lstStyle>
            <a:extLst/>
          </a:lstStyle>
          <a:p>
            <a:endParaRPr kumimoji="0" lang="en-US"/>
          </a:p>
        </p:txBody>
      </p:sp>
      <p:sp>
        <p:nvSpPr>
          <p:cNvPr id="24" name="Freeform 23"/>
          <p:cNvSpPr>
            <a:spLocks/>
          </p:cNvSpPr>
          <p:nvPr/>
        </p:nvSpPr>
        <p:spPr bwMode="auto">
          <a:xfrm>
            <a:off x="1066800" y="6400800"/>
            <a:ext cx="10668000" cy="38862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63284" tIns="81642" rIns="163284" bIns="81642" anchor="t" compatLnSpc="1"/>
          <a:lstStyle>
            <a:extLst/>
          </a:lstStyle>
          <a:p>
            <a:endParaRPr kumimoji="0" lang="en-US"/>
          </a:p>
        </p:txBody>
      </p:sp>
      <p:sp>
        <p:nvSpPr>
          <p:cNvPr id="25" name="Freeform 24"/>
          <p:cNvSpPr>
            <a:spLocks/>
          </p:cNvSpPr>
          <p:nvPr/>
        </p:nvSpPr>
        <p:spPr bwMode="auto">
          <a:xfrm>
            <a:off x="733648" y="3657600"/>
            <a:ext cx="11277600" cy="27432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63284" tIns="81642" rIns="163284" bIns="81642" anchor="t" compatLnSpc="1"/>
          <a:lstStyle>
            <a:extLst/>
          </a:lstStyle>
          <a:p>
            <a:endParaRPr kumimoji="0" lang="en-US"/>
          </a:p>
        </p:txBody>
      </p:sp>
      <p:sp>
        <p:nvSpPr>
          <p:cNvPr id="26" name="Freeform 25"/>
          <p:cNvSpPr>
            <a:spLocks/>
          </p:cNvSpPr>
          <p:nvPr/>
        </p:nvSpPr>
        <p:spPr bwMode="auto">
          <a:xfrm>
            <a:off x="733648" y="3200400"/>
            <a:ext cx="11277600" cy="32004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63284" tIns="81642" rIns="163284" bIns="81642" anchor="t" compatLnSpc="1"/>
          <a:lstStyle>
            <a:extLst/>
          </a:lstStyle>
          <a:p>
            <a:endParaRPr kumimoji="0" lang="en-US"/>
          </a:p>
        </p:txBody>
      </p:sp>
      <p:sp>
        <p:nvSpPr>
          <p:cNvPr id="27" name="Freeform 26"/>
          <p:cNvSpPr>
            <a:spLocks/>
          </p:cNvSpPr>
          <p:nvPr/>
        </p:nvSpPr>
        <p:spPr bwMode="auto">
          <a:xfrm>
            <a:off x="9144000" y="6400800"/>
            <a:ext cx="2743200" cy="38862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163284" tIns="81642" rIns="163284" bIns="81642" anchor="t" compatLnSpc="1"/>
          <a:lstStyle>
            <a:extLst/>
          </a:lstStyle>
          <a:p>
            <a:endParaRPr kumimoji="0" lang="en-US"/>
          </a:p>
        </p:txBody>
      </p:sp>
      <p:sp>
        <p:nvSpPr>
          <p:cNvPr id="3" name="Text Placeholder 2"/>
          <p:cNvSpPr>
            <a:spLocks noGrp="1"/>
          </p:cNvSpPr>
          <p:nvPr>
            <p:ph type="body" idx="1"/>
          </p:nvPr>
        </p:nvSpPr>
        <p:spPr>
          <a:xfrm>
            <a:off x="1413804" y="2027508"/>
            <a:ext cx="11436096" cy="1466229"/>
          </a:xfrm>
        </p:spPr>
        <p:txBody>
          <a:bodyPr lIns="146956" tIns="81642" bIns="0" anchor="t"/>
          <a:lstStyle>
            <a:lvl1pPr marL="97971" indent="0">
              <a:buNone/>
              <a:defRPr sz="3600">
                <a:solidFill>
                  <a:schemeClr val="tx1">
                    <a:tint val="75000"/>
                  </a:schemeClr>
                </a:solidFill>
              </a:defRPr>
            </a:lvl1pPr>
            <a:lvl2pPr>
              <a:buNone/>
              <a:defRPr sz="3200">
                <a:solidFill>
                  <a:schemeClr val="tx1">
                    <a:tint val="75000"/>
                  </a:schemeClr>
                </a:solidFill>
              </a:defRPr>
            </a:lvl2pPr>
            <a:lvl3pPr>
              <a:buNone/>
              <a:defRPr sz="2900">
                <a:solidFill>
                  <a:schemeClr val="tx1">
                    <a:tint val="75000"/>
                  </a:schemeClr>
                </a:solidFill>
              </a:defRPr>
            </a:lvl3pPr>
            <a:lvl4pPr>
              <a:buNone/>
              <a:defRPr sz="2500">
                <a:solidFill>
                  <a:schemeClr val="tx1">
                    <a:tint val="75000"/>
                  </a:schemeClr>
                </a:solidFill>
              </a:defRPr>
            </a:lvl4pPr>
            <a:lvl5pPr>
              <a:buNone/>
              <a:defRPr sz="25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6/28/2022</a:t>
            </a:fld>
            <a:endParaRPr lang="en-US"/>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B6F15528-21DE-4FAA-801E-634DDDAF4B2B}" type="slidenum">
              <a:rPr lang="en-IN" smtClean="0"/>
              <a:pPr/>
              <a:t>‹#›</a:t>
            </a:fld>
            <a:endParaRPr lang="en-IN"/>
          </a:p>
        </p:txBody>
      </p:sp>
      <p:sp>
        <p:nvSpPr>
          <p:cNvPr id="7" name="Rectangle 6"/>
          <p:cNvSpPr/>
          <p:nvPr/>
        </p:nvSpPr>
        <p:spPr>
          <a:xfrm>
            <a:off x="726320" y="603397"/>
            <a:ext cx="17007840" cy="1329398"/>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a:p>
        </p:txBody>
      </p:sp>
      <p:sp>
        <p:nvSpPr>
          <p:cNvPr id="2" name="Title 1"/>
          <p:cNvSpPr>
            <a:spLocks noGrp="1"/>
          </p:cNvSpPr>
          <p:nvPr>
            <p:ph type="title"/>
          </p:nvPr>
        </p:nvSpPr>
        <p:spPr>
          <a:xfrm>
            <a:off x="1413804" y="768096"/>
            <a:ext cx="16312896" cy="1165860"/>
          </a:xfrm>
        </p:spPr>
        <p:txBody>
          <a:bodyPr tIns="114299"/>
          <a:lstStyle>
            <a:lvl1pPr algn="l">
              <a:buNone/>
              <a:defRPr sz="6800" b="0" cap="none" spc="-268" baseline="0"/>
            </a:lvl1pPr>
            <a:extLst/>
          </a:lstStyle>
          <a:p>
            <a:r>
              <a:rPr kumimoji="0" lang="en-US" smtClean="0"/>
              <a:t>Click to edit Master title style</a:t>
            </a:r>
            <a:endParaRPr kumimoji="0" lang="en-US"/>
          </a:p>
        </p:txBody>
      </p:sp>
      <p:sp>
        <p:nvSpPr>
          <p:cNvPr id="8" name="Rectangle 7"/>
          <p:cNvSpPr/>
          <p:nvPr/>
        </p:nvSpPr>
        <p:spPr>
          <a:xfrm flipH="1">
            <a:off x="743076" y="1020716"/>
            <a:ext cx="54864" cy="54864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dirty="0"/>
          </a:p>
        </p:txBody>
      </p:sp>
      <p:sp>
        <p:nvSpPr>
          <p:cNvPr id="9" name="Rectangle 8"/>
          <p:cNvSpPr/>
          <p:nvPr/>
        </p:nvSpPr>
        <p:spPr>
          <a:xfrm flipH="1">
            <a:off x="822218" y="1020716"/>
            <a:ext cx="54864" cy="54864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dirty="0"/>
          </a:p>
        </p:txBody>
      </p:sp>
      <p:sp>
        <p:nvSpPr>
          <p:cNvPr id="10" name="Rectangle 9"/>
          <p:cNvSpPr/>
          <p:nvPr/>
        </p:nvSpPr>
        <p:spPr>
          <a:xfrm flipH="1">
            <a:off x="896900" y="1020716"/>
            <a:ext cx="18288" cy="54864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a:p>
        </p:txBody>
      </p:sp>
      <p:sp>
        <p:nvSpPr>
          <p:cNvPr id="11" name="Rectangle 10"/>
          <p:cNvSpPr/>
          <p:nvPr/>
        </p:nvSpPr>
        <p:spPr>
          <a:xfrm flipH="1">
            <a:off x="953404" y="1020716"/>
            <a:ext cx="18288" cy="54864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dirty="0"/>
          </a:p>
        </p:txBody>
      </p:sp>
      <p:sp>
        <p:nvSpPr>
          <p:cNvPr id="12" name="Rectangle 11"/>
          <p:cNvSpPr/>
          <p:nvPr/>
        </p:nvSpPr>
        <p:spPr>
          <a:xfrm>
            <a:off x="1000956" y="1020716"/>
            <a:ext cx="73152" cy="54864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768096"/>
            <a:ext cx="16459200" cy="13716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928688" y="2655752"/>
            <a:ext cx="8077200" cy="6788945"/>
          </a:xfrm>
        </p:spPr>
        <p:txBody>
          <a:bodyPr/>
          <a:lstStyle>
            <a:lvl1pPr>
              <a:defRPr sz="5000"/>
            </a:lvl1pPr>
            <a:lvl2pPr>
              <a:defRPr sz="4300"/>
            </a:lvl2pPr>
            <a:lvl3pPr>
              <a:defRPr sz="3600"/>
            </a:lvl3pPr>
            <a:lvl4pPr>
              <a:defRPr sz="3200"/>
            </a:lvl4pPr>
            <a:lvl5pPr>
              <a:defRPr sz="32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9310688" y="2655752"/>
            <a:ext cx="8077200" cy="6788945"/>
          </a:xfrm>
        </p:spPr>
        <p:txBody>
          <a:bodyPr/>
          <a:lstStyle>
            <a:lvl1pPr>
              <a:defRPr sz="5000"/>
            </a:lvl1pPr>
            <a:lvl2pPr>
              <a:defRPr sz="4300"/>
            </a:lvl2pPr>
            <a:lvl3pPr>
              <a:defRPr sz="3600"/>
            </a:lvl3pPr>
            <a:lvl4pPr>
              <a:defRPr sz="3200"/>
            </a:lvl4pPr>
            <a:lvl5pPr>
              <a:defRPr sz="32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6/28/2022</a:t>
            </a:fld>
            <a:endParaRPr lang="en-US"/>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B6F15528-21DE-4FAA-801E-634DDDAF4B2B}" type="slidenum">
              <a:rPr lang="en-IN" smtClean="0"/>
              <a:pPr/>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603398"/>
            <a:ext cx="17734160" cy="1329398"/>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a:p>
        </p:txBody>
      </p:sp>
      <p:sp>
        <p:nvSpPr>
          <p:cNvPr id="2" name="Title 1"/>
          <p:cNvSpPr>
            <a:spLocks noGrp="1"/>
          </p:cNvSpPr>
          <p:nvPr>
            <p:ph type="title"/>
          </p:nvPr>
        </p:nvSpPr>
        <p:spPr>
          <a:xfrm>
            <a:off x="1009648" y="768096"/>
            <a:ext cx="15544800" cy="1371600"/>
          </a:xfrm>
        </p:spPr>
        <p:txBody>
          <a:bodyPr anchor="t"/>
          <a:lstStyle>
            <a:lvl1pPr>
              <a:defRPr sz="71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2714625"/>
            <a:ext cx="8080376" cy="959643"/>
          </a:xfrm>
        </p:spPr>
        <p:txBody>
          <a:bodyPr anchor="ctr"/>
          <a:lstStyle>
            <a:lvl1pPr marL="130628" indent="0" algn="l">
              <a:buNone/>
              <a:defRPr sz="4300" b="1">
                <a:solidFill>
                  <a:schemeClr val="accent2"/>
                </a:solidFill>
              </a:defRPr>
            </a:lvl1pPr>
            <a:lvl2pPr>
              <a:buNone/>
              <a:defRPr sz="3600" b="1"/>
            </a:lvl2pPr>
            <a:lvl3pPr>
              <a:buNone/>
              <a:defRPr sz="3200" b="1"/>
            </a:lvl3pPr>
            <a:lvl4pPr>
              <a:buNone/>
              <a:defRPr sz="2900" b="1"/>
            </a:lvl4pPr>
            <a:lvl5pPr>
              <a:buNone/>
              <a:defRPr sz="29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9290051" y="2714625"/>
            <a:ext cx="8083550" cy="959643"/>
          </a:xfrm>
        </p:spPr>
        <p:txBody>
          <a:bodyPr anchor="ctr"/>
          <a:lstStyle>
            <a:lvl1pPr marL="130628" indent="0">
              <a:buNone/>
              <a:defRPr sz="4300" b="1">
                <a:solidFill>
                  <a:schemeClr val="accent2"/>
                </a:solidFill>
              </a:defRPr>
            </a:lvl1pPr>
            <a:lvl2pPr>
              <a:buNone/>
              <a:defRPr sz="3600" b="1"/>
            </a:lvl2pPr>
            <a:lvl3pPr>
              <a:buNone/>
              <a:defRPr sz="3200" b="1"/>
            </a:lvl3pPr>
            <a:lvl4pPr>
              <a:buNone/>
              <a:defRPr sz="2900" b="1"/>
            </a:lvl4pPr>
            <a:lvl5pPr>
              <a:buNone/>
              <a:defRPr sz="29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914400" y="3688556"/>
            <a:ext cx="8080376" cy="5939028"/>
          </a:xfrm>
        </p:spPr>
        <p:txBody>
          <a:bodyPr/>
          <a:lstStyle>
            <a:lvl1pPr>
              <a:defRPr sz="4300"/>
            </a:lvl1pPr>
            <a:lvl2pPr>
              <a:defRPr sz="3600"/>
            </a:lvl2pPr>
            <a:lvl3pPr>
              <a:defRPr sz="3200"/>
            </a:lvl3pPr>
            <a:lvl4pPr>
              <a:defRPr sz="2900"/>
            </a:lvl4pPr>
            <a:lvl5pPr>
              <a:defRPr sz="29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9290051" y="3688556"/>
            <a:ext cx="8083550" cy="5939028"/>
          </a:xfrm>
        </p:spPr>
        <p:txBody>
          <a:bodyPr/>
          <a:lstStyle>
            <a:lvl1pPr>
              <a:defRPr sz="4300"/>
            </a:lvl1pPr>
            <a:lvl2pPr>
              <a:defRPr sz="3600"/>
            </a:lvl2pPr>
            <a:lvl3pPr>
              <a:defRPr sz="3200"/>
            </a:lvl3pPr>
            <a:lvl4pPr>
              <a:defRPr sz="2900"/>
            </a:lvl4pPr>
            <a:lvl5pPr>
              <a:defRPr sz="29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6/28/2022</a:t>
            </a:fld>
            <a:endParaRPr lang="en-US"/>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B6F15528-21DE-4FAA-801E-634DDDAF4B2B}" type="slidenum">
              <a:rPr lang="en-IN" smtClean="0"/>
              <a:pPr/>
              <a:t>‹#›</a:t>
            </a:fld>
            <a:endParaRPr lang="en-IN"/>
          </a:p>
        </p:txBody>
      </p:sp>
      <p:sp>
        <p:nvSpPr>
          <p:cNvPr id="16" name="Rectangle 15"/>
          <p:cNvSpPr/>
          <p:nvPr/>
        </p:nvSpPr>
        <p:spPr>
          <a:xfrm>
            <a:off x="175580" y="1020716"/>
            <a:ext cx="91440" cy="54864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dirty="0"/>
          </a:p>
        </p:txBody>
      </p:sp>
      <p:sp>
        <p:nvSpPr>
          <p:cNvPr id="17" name="Rectangle 16"/>
          <p:cNvSpPr/>
          <p:nvPr/>
        </p:nvSpPr>
        <p:spPr>
          <a:xfrm>
            <a:off x="94610" y="1020716"/>
            <a:ext cx="54864" cy="54864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dirty="0"/>
          </a:p>
        </p:txBody>
      </p:sp>
      <p:sp>
        <p:nvSpPr>
          <p:cNvPr id="18" name="Rectangle 17"/>
          <p:cNvSpPr/>
          <p:nvPr/>
        </p:nvSpPr>
        <p:spPr>
          <a:xfrm>
            <a:off x="56504" y="1020716"/>
            <a:ext cx="18288" cy="54864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a:p>
        </p:txBody>
      </p:sp>
      <p:sp>
        <p:nvSpPr>
          <p:cNvPr id="19" name="Rectangle 18"/>
          <p:cNvSpPr/>
          <p:nvPr/>
        </p:nvSpPr>
        <p:spPr>
          <a:xfrm>
            <a:off x="0" y="1020716"/>
            <a:ext cx="18288" cy="54864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dirty="0"/>
          </a:p>
        </p:txBody>
      </p:sp>
      <p:sp>
        <p:nvSpPr>
          <p:cNvPr id="20" name="Rectangle 19"/>
          <p:cNvSpPr/>
          <p:nvPr/>
        </p:nvSpPr>
        <p:spPr>
          <a:xfrm flipH="1">
            <a:off x="299540" y="1020716"/>
            <a:ext cx="54864" cy="54864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dirty="0"/>
          </a:p>
        </p:txBody>
      </p:sp>
      <p:sp>
        <p:nvSpPr>
          <p:cNvPr id="21" name="Rectangle 20"/>
          <p:cNvSpPr/>
          <p:nvPr/>
        </p:nvSpPr>
        <p:spPr>
          <a:xfrm flipH="1">
            <a:off x="378682" y="1020716"/>
            <a:ext cx="54864" cy="54864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dirty="0"/>
          </a:p>
        </p:txBody>
      </p:sp>
      <p:sp>
        <p:nvSpPr>
          <p:cNvPr id="22" name="Rectangle 21"/>
          <p:cNvSpPr/>
          <p:nvPr/>
        </p:nvSpPr>
        <p:spPr>
          <a:xfrm flipH="1">
            <a:off x="453364" y="1020716"/>
            <a:ext cx="18288" cy="54864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a:p>
        </p:txBody>
      </p:sp>
      <p:sp>
        <p:nvSpPr>
          <p:cNvPr id="29" name="Rectangle 28"/>
          <p:cNvSpPr/>
          <p:nvPr/>
        </p:nvSpPr>
        <p:spPr>
          <a:xfrm flipH="1">
            <a:off x="509868" y="1020716"/>
            <a:ext cx="18288" cy="54864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dirty="0"/>
          </a:p>
        </p:txBody>
      </p:sp>
      <p:sp>
        <p:nvSpPr>
          <p:cNvPr id="30" name="Rectangle 29"/>
          <p:cNvSpPr/>
          <p:nvPr/>
        </p:nvSpPr>
        <p:spPr>
          <a:xfrm>
            <a:off x="557420" y="1020716"/>
            <a:ext cx="73152" cy="54864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828800" y="768096"/>
            <a:ext cx="15544800" cy="1371600"/>
          </a:xfrm>
        </p:spPr>
        <p:txBody>
          <a:bodyPr/>
          <a:lstStyle>
            <a:lvl1pPr>
              <a:defRPr sz="71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23A271A1-F6D6-438B-A432-4747EE7ECD40}" type="datetimeFigureOut">
              <a:rPr lang="en-US" smtClean="0"/>
              <a:pPr/>
              <a:t>6/28/2022</a:t>
            </a:fld>
            <a:endParaRPr lang="en-US"/>
          </a:p>
        </p:txBody>
      </p:sp>
      <p:sp>
        <p:nvSpPr>
          <p:cNvPr id="4" name="Footer Placeholder 3"/>
          <p:cNvSpPr>
            <a:spLocks noGrp="1"/>
          </p:cNvSpPr>
          <p:nvPr>
            <p:ph type="ftr" sz="quarter" idx="11"/>
          </p:nvPr>
        </p:nvSpPr>
        <p:spPr/>
        <p:txBody>
          <a:bodyPr/>
          <a:lstStyle>
            <a:extLst/>
          </a:lstStyle>
          <a:p>
            <a:endParaRPr kumimoji="0" lang="en-US"/>
          </a:p>
        </p:txBody>
      </p:sp>
      <p:sp>
        <p:nvSpPr>
          <p:cNvPr id="5" name="Slide Number Placeholder 4"/>
          <p:cNvSpPr>
            <a:spLocks noGrp="1"/>
          </p:cNvSpPr>
          <p:nvPr>
            <p:ph type="sldNum" sz="quarter" idx="12"/>
          </p:nvPr>
        </p:nvSpPr>
        <p:spPr/>
        <p:txBody>
          <a:bodyPr/>
          <a:lstStyle>
            <a:extLst/>
          </a:lstStyle>
          <a:p>
            <a:fld id="{F0C94032-CD4C-4C25-B0C2-CEC720522D92}" type="slidenum">
              <a:rPr kumimoji="0" lang="en-US" smtClean="0"/>
              <a:pPr/>
              <a:t>‹#›</a:t>
            </a:fld>
            <a:endParaRPr kumimoji="0" lang="en-US" dirty="0">
              <a:solidFill>
                <a:srgbClr val="FFFFFF"/>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8BD707-D9CF-40AE-B4C6-C98DA3205C09}" type="datetimeFigureOut">
              <a:rPr lang="en-US" smtClean="0"/>
              <a:pPr/>
              <a:t>6/28/2022</a:t>
            </a:fld>
            <a:endParaRPr lang="en-US"/>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B6F15528-21DE-4FAA-801E-634DDDAF4B2B}" type="slidenum">
              <a:rPr lang="en-IN" smtClean="0"/>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0" y="409575"/>
            <a:ext cx="16459200" cy="1743075"/>
          </a:xfrm>
        </p:spPr>
        <p:txBody>
          <a:bodyPr anchor="ctr"/>
          <a:lstStyle>
            <a:lvl1pPr algn="l">
              <a:buNone/>
              <a:defRPr sz="64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1371600" y="2152650"/>
            <a:ext cx="5029200" cy="6858000"/>
          </a:xfrm>
        </p:spPr>
        <p:txBody>
          <a:bodyPr/>
          <a:lstStyle>
            <a:lvl1pPr marL="97971" indent="0">
              <a:buNone/>
              <a:defRPr sz="3200"/>
            </a:lvl1pPr>
            <a:lvl2pPr>
              <a:buNone/>
              <a:defRPr sz="2100"/>
            </a:lvl2pPr>
            <a:lvl3pPr>
              <a:buNone/>
              <a:defRPr sz="1800"/>
            </a:lvl3pPr>
            <a:lvl4pPr>
              <a:buNone/>
              <a:defRPr sz="1600"/>
            </a:lvl4pPr>
            <a:lvl5pPr>
              <a:buNone/>
              <a:defRPr sz="16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858000" y="2152650"/>
            <a:ext cx="10972800" cy="6858000"/>
          </a:xfrm>
        </p:spPr>
        <p:txBody>
          <a:bodyPr/>
          <a:lstStyle>
            <a:lvl1pPr>
              <a:defRPr sz="5700"/>
            </a:lvl1pPr>
            <a:lvl2pPr>
              <a:defRPr sz="5000"/>
            </a:lvl2pPr>
            <a:lvl3pPr>
              <a:defRPr sz="4300"/>
            </a:lvl3pPr>
            <a:lvl4pPr>
              <a:defRPr sz="3600"/>
            </a:lvl4pPr>
            <a:lvl5pPr>
              <a:defRPr sz="3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6/28/2022</a:t>
            </a:fld>
            <a:endParaRPr lang="en-US"/>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B6F15528-21DE-4FAA-801E-634DDDAF4B2B}"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6/28/2022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736064" y="1"/>
            <a:ext cx="17556480" cy="2817056"/>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a:p>
        </p:txBody>
      </p:sp>
      <p:cxnSp>
        <p:nvCxnSpPr>
          <p:cNvPr id="9" name="Straight Connector 8"/>
          <p:cNvCxnSpPr/>
          <p:nvPr/>
        </p:nvCxnSpPr>
        <p:spPr>
          <a:xfrm flipV="1">
            <a:off x="726390" y="2827542"/>
            <a:ext cx="17565244"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17062354" y="1796684"/>
            <a:ext cx="199145" cy="256932"/>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828800" y="661877"/>
            <a:ext cx="13716000" cy="1052624"/>
          </a:xfrm>
        </p:spPr>
        <p:txBody>
          <a:bodyPr anchor="b"/>
          <a:lstStyle>
            <a:lvl1pPr algn="l">
              <a:buNone/>
              <a:defRPr sz="37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736064" y="2840672"/>
            <a:ext cx="17556480" cy="7440216"/>
          </a:xfrm>
          <a:solidFill>
            <a:schemeClr val="bg2"/>
          </a:solidFill>
        </p:spPr>
        <p:txBody>
          <a:bodyPr/>
          <a:lstStyle>
            <a:lvl1pPr marL="0" indent="0">
              <a:buNone/>
              <a:defRPr sz="5700"/>
            </a:lvl1pPr>
            <a:extLst/>
          </a:lstStyle>
          <a:p>
            <a:r>
              <a:rPr kumimoji="0" lang="en-US" smtClean="0"/>
              <a:t>Click icon to add picture</a:t>
            </a:r>
            <a:endParaRPr kumimoji="0" lang="en-US"/>
          </a:p>
        </p:txBody>
      </p:sp>
      <p:sp>
        <p:nvSpPr>
          <p:cNvPr id="4" name="Text Placeholder 3"/>
          <p:cNvSpPr>
            <a:spLocks noGrp="1"/>
          </p:cNvSpPr>
          <p:nvPr>
            <p:ph type="body" sz="half" idx="2"/>
          </p:nvPr>
        </p:nvSpPr>
        <p:spPr bwMode="grayWhite">
          <a:xfrm>
            <a:off x="1828800" y="1725216"/>
            <a:ext cx="13716000" cy="1028700"/>
          </a:xfrm>
        </p:spPr>
        <p:txBody>
          <a:bodyPr/>
          <a:lstStyle>
            <a:lvl1pPr marL="48985" indent="0">
              <a:spcBef>
                <a:spcPts val="0"/>
              </a:spcBef>
              <a:buNone/>
              <a:defRPr sz="2500">
                <a:solidFill>
                  <a:srgbClr val="FFFFFF"/>
                </a:solidFill>
              </a:defRPr>
            </a:lvl1pPr>
            <a:lvl2pPr>
              <a:defRPr sz="2100"/>
            </a:lvl2pPr>
            <a:lvl3pPr>
              <a:defRPr sz="1800"/>
            </a:lvl3pPr>
            <a:lvl4pPr>
              <a:defRPr sz="1600"/>
            </a:lvl4pPr>
            <a:lvl5pPr>
              <a:defRPr sz="1600"/>
            </a:lvl5pPr>
            <a:extLst/>
          </a:lstStyle>
          <a:p>
            <a:pPr lvl="0" eaLnBrk="1" latinLnBrk="0" hangingPunct="1"/>
            <a:r>
              <a:rPr kumimoji="0" lang="en-US" smtClean="0"/>
              <a:t>Click to edit Master text styles</a:t>
            </a:r>
          </a:p>
        </p:txBody>
      </p:sp>
      <p:grpSp>
        <p:nvGrpSpPr>
          <p:cNvPr id="14" name="Group 13"/>
          <p:cNvGrpSpPr/>
          <p:nvPr/>
        </p:nvGrpSpPr>
        <p:grpSpPr>
          <a:xfrm rot="5400000">
            <a:off x="17367154" y="2025284"/>
            <a:ext cx="199145" cy="256932"/>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16673368" y="2180028"/>
            <a:ext cx="199145" cy="256932"/>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12954000" y="83249"/>
            <a:ext cx="4267200" cy="547688"/>
          </a:xfrm>
        </p:spPr>
        <p:txBody>
          <a:bodyPr/>
          <a:lstStyle>
            <a:extLst/>
          </a:lstStyle>
          <a:p>
            <a:fld id="{1D8BD707-D9CF-40AE-B4C6-C98DA3205C09}" type="datetimeFigureOut">
              <a:rPr lang="en-US" smtClean="0"/>
              <a:pPr/>
              <a:t>6/28/2022</a:t>
            </a:fld>
            <a:endParaRPr lang="en-US"/>
          </a:p>
        </p:txBody>
      </p:sp>
      <p:sp>
        <p:nvSpPr>
          <p:cNvPr id="6" name="Footer Placeholder 5"/>
          <p:cNvSpPr>
            <a:spLocks noGrp="1"/>
          </p:cNvSpPr>
          <p:nvPr>
            <p:ph type="ftr" sz="quarter" idx="11"/>
          </p:nvPr>
        </p:nvSpPr>
        <p:spPr>
          <a:xfrm>
            <a:off x="1828800" y="83249"/>
            <a:ext cx="11125200" cy="547688"/>
          </a:xfrm>
        </p:spPr>
        <p:txBody>
          <a:bodyPr/>
          <a:lstStyle>
            <a:extLst/>
          </a:lstStyle>
          <a:p>
            <a:endParaRPr lang="en-IN"/>
          </a:p>
        </p:txBody>
      </p:sp>
      <p:sp>
        <p:nvSpPr>
          <p:cNvPr id="7" name="Slide Number Placeholder 6"/>
          <p:cNvSpPr>
            <a:spLocks noGrp="1"/>
          </p:cNvSpPr>
          <p:nvPr>
            <p:ph type="sldNum" sz="quarter" idx="12"/>
          </p:nvPr>
        </p:nvSpPr>
        <p:spPr>
          <a:xfrm>
            <a:off x="17221200" y="83249"/>
            <a:ext cx="914400" cy="547688"/>
          </a:xfrm>
        </p:spPr>
        <p:txBody>
          <a:bodyPr/>
          <a:lstStyle>
            <a:extLst/>
          </a:lstStyle>
          <a:p>
            <a:fld id="{B6F15528-21DE-4FAA-801E-634DDDAF4B2B}" type="slidenum">
              <a:rPr lang="en-IN" smtClean="0"/>
              <a:pPr/>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6/28/2022</a:t>
            </a:fld>
            <a:endParaRPr lang="en-US"/>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B6F15528-21DE-4FAA-801E-634DDDAF4B2B}" type="slidenum">
              <a:rPr lang="en-IN" smtClean="0"/>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411959"/>
            <a:ext cx="3962400" cy="8777288"/>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411959"/>
            <a:ext cx="11734800" cy="8777288"/>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6/28/2022</a:t>
            </a:fld>
            <a:endParaRPr lang="en-US"/>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B6F15528-21DE-4FAA-801E-634DDDAF4B2B}"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7128189"/>
            <a:ext cx="18288000" cy="3169443"/>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163284" tIns="81642" rIns="163284" bIns="81642" anchor="t" compatLnSpc="1"/>
          <a:lstStyle/>
          <a:p>
            <a:endParaRPr kumimoji="0" lang="en-US"/>
          </a:p>
        </p:txBody>
      </p:sp>
      <p:sp>
        <p:nvSpPr>
          <p:cNvPr id="9" name="Freeform 8"/>
          <p:cNvSpPr>
            <a:spLocks/>
          </p:cNvSpPr>
          <p:nvPr/>
        </p:nvSpPr>
        <p:spPr bwMode="auto">
          <a:xfrm>
            <a:off x="12211051" y="0"/>
            <a:ext cx="6076950" cy="10287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163284" tIns="81642" rIns="163284" bIns="81642" anchor="t" compatLnSpc="1"/>
          <a:lstStyle/>
          <a:p>
            <a:endParaRPr kumimoji="0" lang="en-US"/>
          </a:p>
        </p:txBody>
      </p:sp>
      <p:sp>
        <p:nvSpPr>
          <p:cNvPr id="2" name="Title 1"/>
          <p:cNvSpPr>
            <a:spLocks noGrp="1"/>
          </p:cNvSpPr>
          <p:nvPr>
            <p:ph type="title"/>
          </p:nvPr>
        </p:nvSpPr>
        <p:spPr>
          <a:xfrm>
            <a:off x="1371600" y="5375756"/>
            <a:ext cx="13258800" cy="2739545"/>
          </a:xfrm>
        </p:spPr>
        <p:txBody>
          <a:bodyPr tIns="0" bIns="0" anchor="t"/>
          <a:lstStyle>
            <a:lvl1pPr algn="l">
              <a:buNone/>
              <a:defRPr sz="75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371600" y="3728700"/>
            <a:ext cx="13258800" cy="1600032"/>
          </a:xfrm>
        </p:spPr>
        <p:txBody>
          <a:bodyPr lIns="81642" tIns="0" rIns="81642" bIns="0" anchor="b"/>
          <a:lstStyle>
            <a:lvl1pPr marL="0" indent="0" algn="l">
              <a:buNone/>
              <a:defRPr sz="3600">
                <a:solidFill>
                  <a:schemeClr val="tx1"/>
                </a:solidFill>
                <a:effectLst/>
              </a:defRPr>
            </a:lvl1pPr>
            <a:lvl2pPr>
              <a:buNone/>
              <a:defRPr sz="3200">
                <a:solidFill>
                  <a:schemeClr val="tx1">
                    <a:tint val="75000"/>
                  </a:schemeClr>
                </a:solidFill>
              </a:defRPr>
            </a:lvl2pPr>
            <a:lvl3pPr>
              <a:buNone/>
              <a:defRPr sz="2900">
                <a:solidFill>
                  <a:schemeClr val="tx1">
                    <a:tint val="75000"/>
                  </a:schemeClr>
                </a:solidFill>
              </a:defRPr>
            </a:lvl3pPr>
            <a:lvl4pPr>
              <a:buNone/>
              <a:defRPr sz="2500">
                <a:solidFill>
                  <a:schemeClr val="tx1">
                    <a:tint val="75000"/>
                  </a:schemeClr>
                </a:solidFill>
              </a:defRPr>
            </a:lvl4pPr>
            <a:lvl5pPr>
              <a:buNone/>
              <a:defRPr sz="25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6/28/2022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411957"/>
            <a:ext cx="14935200" cy="17145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914400" y="2400301"/>
            <a:ext cx="7315200" cy="6788945"/>
          </a:xfrm>
        </p:spPr>
        <p:txBody>
          <a:bodyPr/>
          <a:lstStyle>
            <a:lvl1pPr>
              <a:defRPr sz="4600"/>
            </a:lvl1pPr>
            <a:lvl2pPr>
              <a:defRPr sz="3900"/>
            </a:lvl2pPr>
            <a:lvl3pPr>
              <a:defRPr sz="3600"/>
            </a:lvl3pPr>
            <a:lvl4pPr>
              <a:defRPr sz="3200"/>
            </a:lvl4pPr>
            <a:lvl5pPr>
              <a:defRPr sz="3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8534400" y="2400301"/>
            <a:ext cx="7315200" cy="6788945"/>
          </a:xfrm>
        </p:spPr>
        <p:txBody>
          <a:bodyPr/>
          <a:lstStyle>
            <a:lvl1pPr>
              <a:defRPr sz="4600"/>
            </a:lvl1pPr>
            <a:lvl2pPr>
              <a:defRPr sz="3900"/>
            </a:lvl2pPr>
            <a:lvl3pPr>
              <a:defRPr sz="3600"/>
            </a:lvl3pPr>
            <a:lvl4pPr>
              <a:defRPr sz="3200"/>
            </a:lvl4pPr>
            <a:lvl5pPr>
              <a:defRPr sz="3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6/28/2022</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409575"/>
            <a:ext cx="16459200" cy="17145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8229600"/>
            <a:ext cx="8080376" cy="1257300"/>
          </a:xfrm>
        </p:spPr>
        <p:txBody>
          <a:bodyPr anchor="t"/>
          <a:lstStyle>
            <a:lvl1pPr marL="0" indent="0">
              <a:buNone/>
              <a:defRPr sz="4300" b="1">
                <a:solidFill>
                  <a:schemeClr val="accent1"/>
                </a:solidFill>
              </a:defRPr>
            </a:lvl1pPr>
            <a:lvl2pPr>
              <a:buNone/>
              <a:defRPr sz="3600" b="1"/>
            </a:lvl2pPr>
            <a:lvl3pPr>
              <a:buNone/>
              <a:defRPr sz="3200" b="1"/>
            </a:lvl3pPr>
            <a:lvl4pPr>
              <a:buNone/>
              <a:defRPr sz="2900" b="1"/>
            </a:lvl4pPr>
            <a:lvl5pPr>
              <a:buNone/>
              <a:defRPr sz="29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9290051" y="8229600"/>
            <a:ext cx="8083550" cy="1257300"/>
          </a:xfrm>
        </p:spPr>
        <p:txBody>
          <a:bodyPr anchor="t"/>
          <a:lstStyle>
            <a:lvl1pPr marL="0" indent="0">
              <a:buNone/>
              <a:defRPr sz="4300" b="1">
                <a:solidFill>
                  <a:schemeClr val="accent1"/>
                </a:solidFill>
              </a:defRPr>
            </a:lvl1pPr>
            <a:lvl2pPr>
              <a:buNone/>
              <a:defRPr sz="3600" b="1"/>
            </a:lvl2pPr>
            <a:lvl3pPr>
              <a:buNone/>
              <a:defRPr sz="3200" b="1"/>
            </a:lvl3pPr>
            <a:lvl4pPr>
              <a:buNone/>
              <a:defRPr sz="2900" b="1"/>
            </a:lvl4pPr>
            <a:lvl5pPr>
              <a:buNone/>
              <a:defRPr sz="29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914400" y="2275369"/>
            <a:ext cx="8080376" cy="5912645"/>
          </a:xfrm>
        </p:spPr>
        <p:txBody>
          <a:bodyPr/>
          <a:lstStyle>
            <a:lvl1pPr>
              <a:defRPr sz="4300"/>
            </a:lvl1pPr>
            <a:lvl2pPr>
              <a:defRPr sz="3600"/>
            </a:lvl2pPr>
            <a:lvl3pPr>
              <a:defRPr sz="3200"/>
            </a:lvl3pPr>
            <a:lvl4pPr>
              <a:defRPr sz="2900"/>
            </a:lvl4pPr>
            <a:lvl5pPr>
              <a:defRPr sz="29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9290051" y="2275369"/>
            <a:ext cx="8083550" cy="5912645"/>
          </a:xfrm>
        </p:spPr>
        <p:txBody>
          <a:bodyPr/>
          <a:lstStyle>
            <a:lvl1pPr>
              <a:defRPr sz="4300"/>
            </a:lvl1pPr>
            <a:lvl2pPr>
              <a:defRPr sz="3600"/>
            </a:lvl2pPr>
            <a:lvl3pPr>
              <a:defRPr sz="3200"/>
            </a:lvl3pPr>
            <a:lvl4pPr>
              <a:defRPr sz="2900"/>
            </a:lvl4pPr>
            <a:lvl5pPr>
              <a:defRPr sz="29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6/28/2022</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411480"/>
            <a:ext cx="14941296" cy="1714500"/>
          </a:xfrm>
        </p:spPr>
        <p:txBody>
          <a:bodyPr anchor="ctr"/>
          <a:lstStyle>
            <a:lvl1pPr algn="l">
              <a:defRPr sz="82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6/28/2022</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IN" smtClean="0"/>
              <a:pPr/>
              <a:t>‹#›</a:t>
            </a:fld>
            <a:endParaRPr lang="en-IN"/>
          </a:p>
        </p:txBody>
      </p:sp>
      <p:sp>
        <p:nvSpPr>
          <p:cNvPr id="9" name="Footer Placeholder 8"/>
          <p:cNvSpPr>
            <a:spLocks noGrp="1"/>
          </p:cNvSpPr>
          <p:nvPr>
            <p:ph type="ftr" sz="quarter" idx="12"/>
          </p:nvPr>
        </p:nvSpPr>
        <p:spPr/>
        <p:txBody>
          <a:bodyPr/>
          <a:lstStyle/>
          <a:p>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6/28/2022</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778292"/>
            <a:ext cx="6400800" cy="1095375"/>
          </a:xfrm>
        </p:spPr>
        <p:txBody>
          <a:bodyPr tIns="0" bIns="0" anchor="t"/>
          <a:lstStyle>
            <a:lvl1pPr algn="l">
              <a:buNone/>
              <a:defRPr sz="32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321636"/>
            <a:ext cx="5486400" cy="1371600"/>
          </a:xfrm>
        </p:spPr>
        <p:txBody>
          <a:bodyPr lIns="81642" tIns="0" rIns="81642" bIns="0" anchor="b"/>
          <a:lstStyle>
            <a:lvl1pPr marL="0" indent="0" algn="l">
              <a:buNone/>
              <a:defRPr sz="2500"/>
            </a:lvl1pPr>
            <a:lvl2pPr>
              <a:buNone/>
              <a:defRPr sz="2100"/>
            </a:lvl2pPr>
            <a:lvl3pPr>
              <a:buNone/>
              <a:defRPr sz="1800"/>
            </a:lvl3pPr>
            <a:lvl4pPr>
              <a:buNone/>
              <a:defRPr sz="1600"/>
            </a:lvl4pPr>
            <a:lvl5pPr>
              <a:buNone/>
              <a:defRPr sz="16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971800"/>
            <a:ext cx="14173200" cy="5715000"/>
          </a:xfrm>
        </p:spPr>
        <p:txBody>
          <a:bodyPr/>
          <a:lstStyle>
            <a:lvl1pPr>
              <a:defRPr sz="5000"/>
            </a:lvl1pPr>
            <a:lvl2pPr>
              <a:defRPr sz="4300"/>
            </a:lvl2pPr>
            <a:lvl3pPr>
              <a:defRPr sz="3900"/>
            </a:lvl3pPr>
            <a:lvl4pPr>
              <a:defRPr sz="3600"/>
            </a:lvl4pPr>
            <a:lvl5pPr>
              <a:defRPr sz="3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6/28/2022</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6312896" y="9633097"/>
            <a:ext cx="1524000" cy="547688"/>
          </a:xfrm>
        </p:spPr>
        <p:txBody>
          <a:bodyPr/>
          <a:lstStyle/>
          <a:p>
            <a:fld id="{B6F15528-21DE-4FAA-801E-634DDDAF4B2B}"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13464" y="2558564"/>
            <a:ext cx="6107736" cy="1880712"/>
          </a:xfrm>
        </p:spPr>
        <p:txBody>
          <a:bodyPr anchor="b"/>
          <a:lstStyle>
            <a:lvl1pPr algn="l">
              <a:buNone/>
              <a:defRPr sz="39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2131256" y="1529861"/>
            <a:ext cx="8229600" cy="61722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57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1113468" y="4498148"/>
            <a:ext cx="6107732" cy="3995223"/>
          </a:xfrm>
        </p:spPr>
        <p:txBody>
          <a:bodyPr lIns="81642" rIns="81642"/>
          <a:lstStyle>
            <a:lvl1pPr marL="0" indent="0">
              <a:buFontTx/>
              <a:buNone/>
              <a:defRPr sz="2100"/>
            </a:lvl1pPr>
            <a:lvl2pPr>
              <a:buFontTx/>
              <a:buNone/>
              <a:defRPr sz="2100"/>
            </a:lvl2pPr>
            <a:lvl3pPr>
              <a:buFontTx/>
              <a:buNone/>
              <a:defRPr sz="1800"/>
            </a:lvl3pPr>
            <a:lvl4pPr>
              <a:buFontTx/>
              <a:buNone/>
              <a:defRPr sz="1600"/>
            </a:lvl4pPr>
            <a:lvl5pPr>
              <a:buFontTx/>
              <a:buNone/>
              <a:defRPr sz="16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914400" y="9633097"/>
            <a:ext cx="4267200" cy="547688"/>
          </a:xfrm>
        </p:spPr>
        <p:txBody>
          <a:bodyPr/>
          <a:lstStyle/>
          <a:p>
            <a:fld id="{1D8BD707-D9CF-40AE-B4C6-C98DA3205C09}" type="datetimeFigureOut">
              <a:rPr lang="en-US" smtClean="0"/>
              <a:pPr/>
              <a:t>6/28/2022</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7128189"/>
            <a:ext cx="18288000" cy="3169443"/>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163284" tIns="81642" rIns="163284" bIns="81642" anchor="t" compatLnSpc="1"/>
          <a:lstStyle/>
          <a:p>
            <a:endParaRPr kumimoji="0" lang="en-US"/>
          </a:p>
        </p:txBody>
      </p:sp>
      <p:sp>
        <p:nvSpPr>
          <p:cNvPr id="16" name="Freeform 15"/>
          <p:cNvSpPr>
            <a:spLocks/>
          </p:cNvSpPr>
          <p:nvPr/>
        </p:nvSpPr>
        <p:spPr bwMode="auto">
          <a:xfrm>
            <a:off x="14630400" y="0"/>
            <a:ext cx="3657600" cy="10287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163284" tIns="81642" rIns="163284" bIns="81642" anchor="t" compatLnSpc="1"/>
          <a:lstStyle/>
          <a:p>
            <a:endParaRPr kumimoji="0" lang="en-US"/>
          </a:p>
        </p:txBody>
      </p:sp>
      <p:sp>
        <p:nvSpPr>
          <p:cNvPr id="9" name="Title Placeholder 8"/>
          <p:cNvSpPr>
            <a:spLocks noGrp="1"/>
          </p:cNvSpPr>
          <p:nvPr>
            <p:ph type="title"/>
          </p:nvPr>
        </p:nvSpPr>
        <p:spPr>
          <a:xfrm>
            <a:off x="914400" y="411957"/>
            <a:ext cx="14935200" cy="1714500"/>
          </a:xfrm>
          <a:prstGeom prst="rect">
            <a:avLst/>
          </a:prstGeom>
        </p:spPr>
        <p:txBody>
          <a:bodyPr vert="horz" lIns="81642" tIns="81642" rIns="81642" bIns="81642"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914400" y="2400301"/>
            <a:ext cx="14935200" cy="6788945"/>
          </a:xfrm>
          <a:prstGeom prst="rect">
            <a:avLst/>
          </a:prstGeom>
        </p:spPr>
        <p:txBody>
          <a:bodyPr vert="horz" lIns="163284" tIns="81642" rIns="163284" bIns="81642">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914400" y="9633097"/>
            <a:ext cx="4267200" cy="547688"/>
          </a:xfrm>
          <a:prstGeom prst="rect">
            <a:avLst/>
          </a:prstGeom>
        </p:spPr>
        <p:txBody>
          <a:bodyPr vert="horz" lIns="163284" tIns="81642" rIns="163284" bIns="0" anchor="b"/>
          <a:lstStyle>
            <a:lvl1pPr algn="l" eaLnBrk="1" latinLnBrk="0" hangingPunct="1">
              <a:defRPr kumimoji="0" sz="1800">
                <a:solidFill>
                  <a:schemeClr val="tx2">
                    <a:shade val="50000"/>
                  </a:schemeClr>
                </a:solidFill>
              </a:defRPr>
            </a:lvl1pPr>
          </a:lstStyle>
          <a:p>
            <a:fld id="{1D8BD707-D9CF-40AE-B4C6-C98DA3205C09}" type="datetimeFigureOut">
              <a:rPr lang="en-US" smtClean="0"/>
              <a:pPr/>
              <a:t>6/28/2022</a:t>
            </a:fld>
            <a:endParaRPr lang="en-US"/>
          </a:p>
        </p:txBody>
      </p:sp>
      <p:sp>
        <p:nvSpPr>
          <p:cNvPr id="22" name="Footer Placeholder 21"/>
          <p:cNvSpPr>
            <a:spLocks noGrp="1"/>
          </p:cNvSpPr>
          <p:nvPr>
            <p:ph type="ftr" sz="quarter" idx="3"/>
          </p:nvPr>
        </p:nvSpPr>
        <p:spPr>
          <a:xfrm>
            <a:off x="6248400" y="9633097"/>
            <a:ext cx="5791200" cy="547688"/>
          </a:xfrm>
          <a:prstGeom prst="rect">
            <a:avLst/>
          </a:prstGeom>
        </p:spPr>
        <p:txBody>
          <a:bodyPr vert="horz" lIns="0" tIns="81642" rIns="0" bIns="0" anchor="b"/>
          <a:lstStyle>
            <a:lvl1pPr algn="ctr" eaLnBrk="1" latinLnBrk="0" hangingPunct="1">
              <a:defRPr kumimoji="0" sz="1800">
                <a:solidFill>
                  <a:schemeClr val="tx2">
                    <a:shade val="50000"/>
                  </a:schemeClr>
                </a:solidFill>
              </a:defRPr>
            </a:lvl1pPr>
          </a:lstStyle>
          <a:p>
            <a:endParaRPr lang="en-IN"/>
          </a:p>
        </p:txBody>
      </p:sp>
      <p:sp>
        <p:nvSpPr>
          <p:cNvPr id="18" name="Slide Number Placeholder 17"/>
          <p:cNvSpPr>
            <a:spLocks noGrp="1"/>
          </p:cNvSpPr>
          <p:nvPr>
            <p:ph type="sldNum" sz="quarter" idx="4"/>
          </p:nvPr>
        </p:nvSpPr>
        <p:spPr>
          <a:xfrm>
            <a:off x="16306800" y="9633097"/>
            <a:ext cx="1524000" cy="547688"/>
          </a:xfrm>
          <a:prstGeom prst="rect">
            <a:avLst/>
          </a:prstGeom>
        </p:spPr>
        <p:txBody>
          <a:bodyPr vert="horz" lIns="0" tIns="0" rIns="0" bIns="0" anchor="b"/>
          <a:lstStyle>
            <a:lvl1pPr algn="r" eaLnBrk="1" latinLnBrk="0" hangingPunct="1">
              <a:defRPr kumimoji="0" sz="1800">
                <a:solidFill>
                  <a:schemeClr val="tx2">
                    <a:shade val="50000"/>
                  </a:schemeClr>
                </a:solidFill>
              </a:defRPr>
            </a:lvl1pPr>
          </a:lstStyle>
          <a:p>
            <a:fld id="{B6F15528-21DE-4FAA-801E-634DDDAF4B2B}"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rtl="0" eaLnBrk="1" latinLnBrk="0" hangingPunct="1">
        <a:spcBef>
          <a:spcPct val="0"/>
        </a:spcBef>
        <a:buNone/>
        <a:defRPr kumimoji="0" sz="8200" kern="1200">
          <a:solidFill>
            <a:schemeClr val="tx1"/>
          </a:solidFill>
          <a:latin typeface="+mj-lt"/>
          <a:ea typeface="+mj-ea"/>
          <a:cs typeface="+mj-cs"/>
        </a:defRPr>
      </a:lvl1pPr>
    </p:titleStyle>
    <p:bodyStyle>
      <a:lvl1pPr marL="751108" indent="-685795" algn="l" rtl="0" eaLnBrk="1" latinLnBrk="0" hangingPunct="1">
        <a:spcBef>
          <a:spcPct val="20000"/>
        </a:spcBef>
        <a:buClr>
          <a:schemeClr val="accent1"/>
        </a:buClr>
        <a:buSzPct val="80000"/>
        <a:buFont typeface="Wingdings 2"/>
        <a:buChar char=""/>
        <a:defRPr kumimoji="0" sz="5400" kern="1200">
          <a:solidFill>
            <a:schemeClr val="tx1"/>
          </a:solidFill>
          <a:latin typeface="+mn-lt"/>
          <a:ea typeface="+mn-ea"/>
          <a:cs typeface="+mn-cs"/>
        </a:defRPr>
      </a:lvl1pPr>
      <a:lvl2pPr marL="1289947" indent="-489853" algn="l" rtl="0" eaLnBrk="1" latinLnBrk="0" hangingPunct="1">
        <a:spcBef>
          <a:spcPct val="20000"/>
        </a:spcBef>
        <a:buClr>
          <a:schemeClr val="accent1"/>
        </a:buClr>
        <a:buSzPct val="90000"/>
        <a:buFont typeface="Wingdings 2"/>
        <a:buChar char=""/>
        <a:defRPr kumimoji="0" sz="4600" kern="1200">
          <a:solidFill>
            <a:schemeClr val="tx1"/>
          </a:solidFill>
          <a:latin typeface="+mn-lt"/>
          <a:ea typeface="+mn-ea"/>
          <a:cs typeface="+mn-cs"/>
        </a:defRPr>
      </a:lvl2pPr>
      <a:lvl3pPr marL="1796128" indent="-457196" algn="l" rtl="0" eaLnBrk="1" latinLnBrk="0" hangingPunct="1">
        <a:spcBef>
          <a:spcPct val="20000"/>
        </a:spcBef>
        <a:buClr>
          <a:schemeClr val="accent2"/>
        </a:buClr>
        <a:buSzPct val="85000"/>
        <a:buFont typeface="Arial"/>
        <a:buChar char="○"/>
        <a:defRPr kumimoji="0" sz="4300" kern="1200">
          <a:solidFill>
            <a:schemeClr val="tx1"/>
          </a:solidFill>
          <a:latin typeface="+mn-lt"/>
          <a:ea typeface="+mn-ea"/>
          <a:cs typeface="+mn-cs"/>
        </a:defRPr>
      </a:lvl3pPr>
      <a:lvl4pPr marL="2285982" indent="-424539" algn="l" rtl="0" eaLnBrk="1" latinLnBrk="0" hangingPunct="1">
        <a:spcBef>
          <a:spcPct val="20000"/>
        </a:spcBef>
        <a:buClr>
          <a:schemeClr val="accent3"/>
        </a:buClr>
        <a:buSzPct val="90000"/>
        <a:buFont typeface="Wingdings 2"/>
        <a:buChar char=""/>
        <a:defRPr kumimoji="0" sz="3600" kern="1200">
          <a:solidFill>
            <a:schemeClr val="tx1"/>
          </a:solidFill>
          <a:latin typeface="+mn-lt"/>
          <a:ea typeface="+mn-ea"/>
          <a:cs typeface="+mn-cs"/>
        </a:defRPr>
      </a:lvl4pPr>
      <a:lvl5pPr marL="2661536" indent="-326569" algn="l" rtl="0" eaLnBrk="1" latinLnBrk="0" hangingPunct="1">
        <a:spcBef>
          <a:spcPct val="20000"/>
        </a:spcBef>
        <a:buClr>
          <a:schemeClr val="accent4"/>
        </a:buClr>
        <a:buSzPct val="100000"/>
        <a:buFont typeface="Arial"/>
        <a:buChar char="-"/>
        <a:defRPr kumimoji="0" sz="3600" kern="1200">
          <a:solidFill>
            <a:schemeClr val="tx1"/>
          </a:solidFill>
          <a:latin typeface="+mn-lt"/>
          <a:ea typeface="+mn-ea"/>
          <a:cs typeface="+mn-cs"/>
        </a:defRPr>
      </a:lvl5pPr>
      <a:lvl6pPr marL="3037090" indent="-326569" algn="l" rtl="0" eaLnBrk="1" latinLnBrk="0" hangingPunct="1">
        <a:spcBef>
          <a:spcPct val="20000"/>
        </a:spcBef>
        <a:buClr>
          <a:schemeClr val="accent5"/>
        </a:buClr>
        <a:buFont typeface="Arial"/>
        <a:buChar char="-"/>
        <a:defRPr kumimoji="0" sz="3600" kern="1200" baseline="0">
          <a:solidFill>
            <a:schemeClr val="tx1"/>
          </a:solidFill>
          <a:latin typeface="+mn-lt"/>
          <a:ea typeface="+mn-ea"/>
          <a:cs typeface="+mn-cs"/>
        </a:defRPr>
      </a:lvl6pPr>
      <a:lvl7pPr marL="3428973" indent="-326569" algn="l" rtl="0" eaLnBrk="1" latinLnBrk="0" hangingPunct="1">
        <a:spcBef>
          <a:spcPct val="20000"/>
        </a:spcBef>
        <a:buClr>
          <a:schemeClr val="accent6"/>
        </a:buClr>
        <a:buSzPct val="100000"/>
        <a:buFont typeface="Arial"/>
        <a:buChar char="•"/>
        <a:defRPr kumimoji="0" sz="3200" kern="1200" baseline="0">
          <a:solidFill>
            <a:schemeClr val="tx1"/>
          </a:solidFill>
          <a:latin typeface="+mn-lt"/>
          <a:ea typeface="+mn-ea"/>
          <a:cs typeface="+mn-cs"/>
        </a:defRPr>
      </a:lvl7pPr>
      <a:lvl8pPr marL="3820855" indent="-326569" algn="l" rtl="0" eaLnBrk="1" latinLnBrk="0" hangingPunct="1">
        <a:spcBef>
          <a:spcPct val="20000"/>
        </a:spcBef>
        <a:buClr>
          <a:schemeClr val="accent6"/>
        </a:buClr>
        <a:buFont typeface="Arial"/>
        <a:buChar char="▪"/>
        <a:defRPr kumimoji="0" sz="2900" kern="1200">
          <a:solidFill>
            <a:schemeClr val="tx1"/>
          </a:solidFill>
          <a:latin typeface="+mn-lt"/>
          <a:ea typeface="+mn-ea"/>
          <a:cs typeface="+mn-cs"/>
        </a:defRPr>
      </a:lvl8pPr>
      <a:lvl9pPr marL="4163752" indent="-326569" algn="l" rtl="0" eaLnBrk="1" latinLnBrk="0" hangingPunct="1">
        <a:spcBef>
          <a:spcPct val="20000"/>
        </a:spcBef>
        <a:buClr>
          <a:schemeClr val="accent6"/>
        </a:buClr>
        <a:buFont typeface="Arial"/>
        <a:buChar char="•"/>
        <a:defRPr kumimoji="0" sz="29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816422" algn="l" rtl="0" eaLnBrk="1" latinLnBrk="0" hangingPunct="1">
        <a:defRPr kumimoji="0" kern="1200">
          <a:solidFill>
            <a:schemeClr val="tx1"/>
          </a:solidFill>
          <a:latin typeface="+mn-lt"/>
          <a:ea typeface="+mn-ea"/>
          <a:cs typeface="+mn-cs"/>
        </a:defRPr>
      </a:lvl2pPr>
      <a:lvl3pPr marL="1632844" algn="l" rtl="0" eaLnBrk="1" latinLnBrk="0" hangingPunct="1">
        <a:defRPr kumimoji="0" kern="1200">
          <a:solidFill>
            <a:schemeClr val="tx1"/>
          </a:solidFill>
          <a:latin typeface="+mn-lt"/>
          <a:ea typeface="+mn-ea"/>
          <a:cs typeface="+mn-cs"/>
        </a:defRPr>
      </a:lvl3pPr>
      <a:lvl4pPr marL="2449266" algn="l" rtl="0" eaLnBrk="1" latinLnBrk="0" hangingPunct="1">
        <a:defRPr kumimoji="0" kern="1200">
          <a:solidFill>
            <a:schemeClr val="tx1"/>
          </a:solidFill>
          <a:latin typeface="+mn-lt"/>
          <a:ea typeface="+mn-ea"/>
          <a:cs typeface="+mn-cs"/>
        </a:defRPr>
      </a:lvl4pPr>
      <a:lvl5pPr marL="3265688" algn="l" rtl="0" eaLnBrk="1" latinLnBrk="0" hangingPunct="1">
        <a:defRPr kumimoji="0" kern="1200">
          <a:solidFill>
            <a:schemeClr val="tx1"/>
          </a:solidFill>
          <a:latin typeface="+mn-lt"/>
          <a:ea typeface="+mn-ea"/>
          <a:cs typeface="+mn-cs"/>
        </a:defRPr>
      </a:lvl5pPr>
      <a:lvl6pPr marL="4082110" algn="l" rtl="0" eaLnBrk="1" latinLnBrk="0" hangingPunct="1">
        <a:defRPr kumimoji="0" kern="1200">
          <a:solidFill>
            <a:schemeClr val="tx1"/>
          </a:solidFill>
          <a:latin typeface="+mn-lt"/>
          <a:ea typeface="+mn-ea"/>
          <a:cs typeface="+mn-cs"/>
        </a:defRPr>
      </a:lvl6pPr>
      <a:lvl7pPr marL="4898532" algn="l" rtl="0" eaLnBrk="1" latinLnBrk="0" hangingPunct="1">
        <a:defRPr kumimoji="0" kern="1200">
          <a:solidFill>
            <a:schemeClr val="tx1"/>
          </a:solidFill>
          <a:latin typeface="+mn-lt"/>
          <a:ea typeface="+mn-ea"/>
          <a:cs typeface="+mn-cs"/>
        </a:defRPr>
      </a:lvl7pPr>
      <a:lvl8pPr marL="5714954" algn="l" rtl="0" eaLnBrk="1" latinLnBrk="0" hangingPunct="1">
        <a:defRPr kumimoji="0" kern="1200">
          <a:solidFill>
            <a:schemeClr val="tx1"/>
          </a:solidFill>
          <a:latin typeface="+mn-lt"/>
          <a:ea typeface="+mn-ea"/>
          <a:cs typeface="+mn-cs"/>
        </a:defRPr>
      </a:lvl8pPr>
      <a:lvl9pPr marL="6531376"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2"/>
            <a:ext cx="731520" cy="10281684"/>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a:p>
        </p:txBody>
      </p:sp>
      <p:sp>
        <p:nvSpPr>
          <p:cNvPr id="8" name="Rectangle 7"/>
          <p:cNvSpPr/>
          <p:nvPr/>
        </p:nvSpPr>
        <p:spPr>
          <a:xfrm>
            <a:off x="510582" y="7571091"/>
            <a:ext cx="146304" cy="253746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a:p>
        </p:txBody>
      </p:sp>
      <p:sp>
        <p:nvSpPr>
          <p:cNvPr id="9" name="Rectangle 8"/>
          <p:cNvSpPr/>
          <p:nvPr/>
        </p:nvSpPr>
        <p:spPr>
          <a:xfrm>
            <a:off x="510582" y="7195229"/>
            <a:ext cx="146304" cy="3429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a:p>
        </p:txBody>
      </p:sp>
      <p:sp>
        <p:nvSpPr>
          <p:cNvPr id="10" name="Rectangle 9"/>
          <p:cNvSpPr/>
          <p:nvPr/>
        </p:nvSpPr>
        <p:spPr>
          <a:xfrm>
            <a:off x="510582" y="6956528"/>
            <a:ext cx="146304" cy="20574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a:p>
        </p:txBody>
      </p:sp>
      <p:sp>
        <p:nvSpPr>
          <p:cNvPr id="11" name="Rectangle 10"/>
          <p:cNvSpPr/>
          <p:nvPr/>
        </p:nvSpPr>
        <p:spPr>
          <a:xfrm>
            <a:off x="510582" y="6813838"/>
            <a:ext cx="146304" cy="10972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dirty="0"/>
          </a:p>
        </p:txBody>
      </p:sp>
      <p:sp>
        <p:nvSpPr>
          <p:cNvPr id="12" name="Rectangle 11"/>
          <p:cNvSpPr/>
          <p:nvPr/>
        </p:nvSpPr>
        <p:spPr>
          <a:xfrm>
            <a:off x="619116" y="1020716"/>
            <a:ext cx="91440" cy="54864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dirty="0"/>
          </a:p>
        </p:txBody>
      </p:sp>
      <p:sp>
        <p:nvSpPr>
          <p:cNvPr id="15" name="Rectangle 14"/>
          <p:cNvSpPr/>
          <p:nvPr/>
        </p:nvSpPr>
        <p:spPr>
          <a:xfrm>
            <a:off x="538146" y="1020716"/>
            <a:ext cx="54864" cy="54864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dirty="0"/>
          </a:p>
        </p:txBody>
      </p:sp>
      <p:sp>
        <p:nvSpPr>
          <p:cNvPr id="16" name="Rectangle 15"/>
          <p:cNvSpPr/>
          <p:nvPr/>
        </p:nvSpPr>
        <p:spPr>
          <a:xfrm>
            <a:off x="500040" y="1020716"/>
            <a:ext cx="18288" cy="54864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a:p>
        </p:txBody>
      </p:sp>
      <p:sp>
        <p:nvSpPr>
          <p:cNvPr id="17" name="Rectangle 16"/>
          <p:cNvSpPr/>
          <p:nvPr/>
        </p:nvSpPr>
        <p:spPr>
          <a:xfrm>
            <a:off x="443536" y="1020716"/>
            <a:ext cx="18288" cy="54864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63284" tIns="81642" rIns="163284" bIns="81642" anchor="ctr"/>
          <a:lstStyle>
            <a:extLst/>
          </a:lstStyle>
          <a:p>
            <a:pPr algn="ctr" eaLnBrk="1" latinLnBrk="0" hangingPunct="1"/>
            <a:endParaRPr kumimoji="0" lang="en-US" dirty="0"/>
          </a:p>
        </p:txBody>
      </p:sp>
      <p:sp>
        <p:nvSpPr>
          <p:cNvPr id="22" name="Title Placeholder 21"/>
          <p:cNvSpPr>
            <a:spLocks noGrp="1"/>
          </p:cNvSpPr>
          <p:nvPr>
            <p:ph type="title"/>
          </p:nvPr>
        </p:nvSpPr>
        <p:spPr>
          <a:xfrm>
            <a:off x="1828800" y="768096"/>
            <a:ext cx="15544800" cy="1371600"/>
          </a:xfrm>
          <a:prstGeom prst="rect">
            <a:avLst/>
          </a:prstGeom>
        </p:spPr>
        <p:txBody>
          <a:bodyPr vert="horz" lIns="163284" tIns="81642" rIns="163284" bIns="81642"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1828800" y="2675340"/>
            <a:ext cx="15544800" cy="6858000"/>
          </a:xfrm>
          <a:prstGeom prst="rect">
            <a:avLst/>
          </a:prstGeom>
        </p:spPr>
        <p:txBody>
          <a:bodyPr vert="horz" lIns="163284" tIns="81642" rIns="163284" bIns="81642">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12954000" y="9625013"/>
            <a:ext cx="4267200" cy="547688"/>
          </a:xfrm>
          <a:prstGeom prst="rect">
            <a:avLst/>
          </a:prstGeom>
        </p:spPr>
        <p:txBody>
          <a:bodyPr vert="horz" lIns="163284" tIns="81642" rIns="163284" bIns="81642" anchor="b"/>
          <a:lstStyle>
            <a:lvl1pPr algn="l" eaLnBrk="1" latinLnBrk="0" hangingPunct="1">
              <a:defRPr kumimoji="0" sz="2000">
                <a:solidFill>
                  <a:schemeClr val="tx2"/>
                </a:solidFill>
              </a:defRPr>
            </a:lvl1pPr>
            <a:extLst/>
          </a:lstStyle>
          <a:p>
            <a:fld id="{1D8BD707-D9CF-40AE-B4C6-C98DA3205C09}" type="datetimeFigureOut">
              <a:rPr lang="en-US" smtClean="0"/>
              <a:pPr/>
              <a:t>6/28/2022</a:t>
            </a:fld>
            <a:endParaRPr lang="en-US"/>
          </a:p>
        </p:txBody>
      </p:sp>
      <p:sp>
        <p:nvSpPr>
          <p:cNvPr id="3" name="Footer Placeholder 2"/>
          <p:cNvSpPr>
            <a:spLocks noGrp="1"/>
          </p:cNvSpPr>
          <p:nvPr>
            <p:ph type="ftr" sz="quarter" idx="3"/>
          </p:nvPr>
        </p:nvSpPr>
        <p:spPr>
          <a:xfrm>
            <a:off x="1828800" y="9625013"/>
            <a:ext cx="11125200" cy="547688"/>
          </a:xfrm>
          <a:prstGeom prst="rect">
            <a:avLst/>
          </a:prstGeom>
        </p:spPr>
        <p:txBody>
          <a:bodyPr vert="horz" lIns="163284" tIns="81642" rIns="163284" bIns="81642" anchor="b"/>
          <a:lstStyle>
            <a:lvl1pPr algn="r" eaLnBrk="1" latinLnBrk="0" hangingPunct="1">
              <a:defRPr kumimoji="0" sz="2000">
                <a:solidFill>
                  <a:schemeClr val="tx2"/>
                </a:solidFill>
              </a:defRPr>
            </a:lvl1pPr>
            <a:extLst/>
          </a:lstStyle>
          <a:p>
            <a:endParaRPr lang="en-IN"/>
          </a:p>
        </p:txBody>
      </p:sp>
      <p:sp>
        <p:nvSpPr>
          <p:cNvPr id="23" name="Slide Number Placeholder 22"/>
          <p:cNvSpPr>
            <a:spLocks noGrp="1"/>
          </p:cNvSpPr>
          <p:nvPr>
            <p:ph type="sldNum" sz="quarter" idx="4"/>
          </p:nvPr>
        </p:nvSpPr>
        <p:spPr>
          <a:xfrm>
            <a:off x="17221200" y="9625013"/>
            <a:ext cx="914400" cy="547688"/>
          </a:xfrm>
          <a:prstGeom prst="rect">
            <a:avLst/>
          </a:prstGeom>
        </p:spPr>
        <p:txBody>
          <a:bodyPr vert="horz" lIns="163284" tIns="81642" rIns="163284" bIns="81642" anchor="b"/>
          <a:lstStyle>
            <a:lvl1pPr algn="l" eaLnBrk="1" latinLnBrk="0" hangingPunct="1">
              <a:defRPr kumimoji="0" sz="2100">
                <a:solidFill>
                  <a:schemeClr val="tx2"/>
                </a:solidFill>
              </a:defRPr>
            </a:lvl1pPr>
            <a:extLst/>
          </a:lstStyle>
          <a:p>
            <a:fld id="{B6F15528-21DE-4FAA-801E-634DDDAF4B2B}"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l" rtl="0" eaLnBrk="1" latinLnBrk="0" hangingPunct="1">
        <a:spcBef>
          <a:spcPct val="0"/>
        </a:spcBef>
        <a:buNone/>
        <a:defRPr kumimoji="0" sz="7100" kern="1200" spc="-179" baseline="0">
          <a:solidFill>
            <a:schemeClr val="tx2">
              <a:satMod val="200000"/>
            </a:schemeClr>
          </a:solidFill>
          <a:latin typeface="+mj-lt"/>
          <a:ea typeface="+mj-ea"/>
          <a:cs typeface="+mj-cs"/>
        </a:defRPr>
      </a:lvl1pPr>
      <a:extLst/>
    </p:titleStyle>
    <p:bodyStyle>
      <a:lvl1pPr marL="734780" indent="-612317" algn="l" rtl="0" eaLnBrk="1" latinLnBrk="0" hangingPunct="1">
        <a:spcBef>
          <a:spcPts val="1250"/>
        </a:spcBef>
        <a:buClr>
          <a:schemeClr val="tx2"/>
        </a:buClr>
        <a:buSzPct val="95000"/>
        <a:buFont typeface="Wingdings"/>
        <a:buChar char=""/>
        <a:defRPr kumimoji="0" sz="5400" kern="1200">
          <a:solidFill>
            <a:schemeClr val="tx1"/>
          </a:solidFill>
          <a:latin typeface="+mn-lt"/>
          <a:ea typeface="+mn-ea"/>
          <a:cs typeface="+mn-cs"/>
        </a:defRPr>
      </a:lvl1pPr>
      <a:lvl2pPr marL="1322604" indent="-510264" algn="l" rtl="0" eaLnBrk="1" latinLnBrk="0" hangingPunct="1">
        <a:spcBef>
          <a:spcPct val="20000"/>
        </a:spcBef>
        <a:buClr>
          <a:schemeClr val="accent2"/>
        </a:buClr>
        <a:buSzPct val="90000"/>
        <a:buFont typeface="Wingdings"/>
        <a:buChar char=""/>
        <a:defRPr kumimoji="0" sz="4600" kern="1200">
          <a:solidFill>
            <a:schemeClr val="tx1"/>
          </a:solidFill>
          <a:latin typeface="+mn-lt"/>
          <a:ea typeface="+mn-ea"/>
          <a:cs typeface="+mn-cs"/>
        </a:defRPr>
      </a:lvl2pPr>
      <a:lvl3pPr marL="1779800" indent="-408211" algn="l" rtl="0" eaLnBrk="1" latinLnBrk="0" hangingPunct="1">
        <a:spcBef>
          <a:spcPct val="20000"/>
        </a:spcBef>
        <a:buClr>
          <a:schemeClr val="accent2"/>
        </a:buClr>
        <a:buFont typeface="Wingdings 2"/>
        <a:buChar char=""/>
        <a:defRPr kumimoji="0" sz="4300" kern="1200">
          <a:solidFill>
            <a:schemeClr val="tx1"/>
          </a:solidFill>
          <a:latin typeface="+mn-lt"/>
          <a:ea typeface="+mn-ea"/>
          <a:cs typeface="+mn-cs"/>
        </a:defRPr>
      </a:lvl3pPr>
      <a:lvl4pPr marL="2253325" indent="-408211" algn="l" rtl="0" eaLnBrk="1" latinLnBrk="0" hangingPunct="1">
        <a:spcBef>
          <a:spcPct val="20000"/>
        </a:spcBef>
        <a:buClr>
          <a:schemeClr val="accent3"/>
        </a:buClr>
        <a:buFont typeface="Wingdings 3"/>
        <a:buChar char=""/>
        <a:defRPr kumimoji="0" sz="3900" kern="1200">
          <a:solidFill>
            <a:schemeClr val="tx1"/>
          </a:solidFill>
          <a:latin typeface="+mn-lt"/>
          <a:ea typeface="+mn-ea"/>
          <a:cs typeface="+mn-cs"/>
        </a:defRPr>
      </a:lvl4pPr>
      <a:lvl5pPr marL="2645207" indent="-375554" algn="l" rtl="0" eaLnBrk="1" latinLnBrk="0" hangingPunct="1">
        <a:spcBef>
          <a:spcPct val="20000"/>
        </a:spcBef>
        <a:buClr>
          <a:schemeClr val="accent3"/>
        </a:buClr>
        <a:buFont typeface="Wingdings 2"/>
        <a:buChar char=""/>
        <a:defRPr kumimoji="0" sz="3600" kern="1200">
          <a:solidFill>
            <a:schemeClr val="tx1"/>
          </a:solidFill>
          <a:latin typeface="+mn-lt"/>
          <a:ea typeface="+mn-ea"/>
          <a:cs typeface="+mn-cs"/>
        </a:defRPr>
      </a:lvl5pPr>
      <a:lvl6pPr marL="3053418" indent="-375554" algn="l" rtl="0" eaLnBrk="1" latinLnBrk="0" hangingPunct="1">
        <a:spcBef>
          <a:spcPct val="20000"/>
        </a:spcBef>
        <a:buClr>
          <a:schemeClr val="accent3"/>
        </a:buClr>
        <a:buFont typeface="Wingdings 2"/>
        <a:buChar char=""/>
        <a:defRPr kumimoji="0" sz="3200" kern="1200">
          <a:solidFill>
            <a:schemeClr val="tx1"/>
          </a:solidFill>
          <a:latin typeface="+mn-lt"/>
          <a:ea typeface="+mn-ea"/>
          <a:cs typeface="+mn-cs"/>
        </a:defRPr>
      </a:lvl6pPr>
      <a:lvl7pPr marL="3396316" indent="-326569" algn="l" rtl="0" eaLnBrk="1" latinLnBrk="0" hangingPunct="1">
        <a:spcBef>
          <a:spcPct val="20000"/>
        </a:spcBef>
        <a:buClr>
          <a:schemeClr val="accent4"/>
        </a:buClr>
        <a:buFont typeface="Wingdings 2"/>
        <a:buChar char=""/>
        <a:defRPr kumimoji="0" sz="2900" kern="1200">
          <a:solidFill>
            <a:schemeClr val="tx1"/>
          </a:solidFill>
          <a:latin typeface="+mn-lt"/>
          <a:ea typeface="+mn-ea"/>
          <a:cs typeface="+mn-cs"/>
        </a:defRPr>
      </a:lvl7pPr>
      <a:lvl8pPr marL="3739213" indent="-326569" algn="l" rtl="0" eaLnBrk="1" latinLnBrk="0" hangingPunct="1">
        <a:spcBef>
          <a:spcPct val="20000"/>
        </a:spcBef>
        <a:buClr>
          <a:schemeClr val="accent4"/>
        </a:buClr>
        <a:buFont typeface="Wingdings 2"/>
        <a:buChar char=""/>
        <a:defRPr kumimoji="0" sz="2900" kern="1200">
          <a:solidFill>
            <a:schemeClr val="tx1"/>
          </a:solidFill>
          <a:latin typeface="+mn-lt"/>
          <a:ea typeface="+mn-ea"/>
          <a:cs typeface="+mn-cs"/>
        </a:defRPr>
      </a:lvl8pPr>
      <a:lvl9pPr marL="4082110" indent="-326569" algn="l" rtl="0" eaLnBrk="1" latinLnBrk="0" hangingPunct="1">
        <a:spcBef>
          <a:spcPct val="20000"/>
        </a:spcBef>
        <a:buClr>
          <a:schemeClr val="accent4"/>
        </a:buClr>
        <a:buFont typeface="Wingdings 2"/>
        <a:buChar char=""/>
        <a:defRPr kumimoji="0" sz="29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816422" algn="l" rtl="0" eaLnBrk="1" latinLnBrk="0" hangingPunct="1">
        <a:defRPr kumimoji="0" kern="1200">
          <a:solidFill>
            <a:schemeClr val="tx1"/>
          </a:solidFill>
          <a:latin typeface="+mn-lt"/>
          <a:ea typeface="+mn-ea"/>
          <a:cs typeface="+mn-cs"/>
        </a:defRPr>
      </a:lvl2pPr>
      <a:lvl3pPr marL="1632844" algn="l" rtl="0" eaLnBrk="1" latinLnBrk="0" hangingPunct="1">
        <a:defRPr kumimoji="0" kern="1200">
          <a:solidFill>
            <a:schemeClr val="tx1"/>
          </a:solidFill>
          <a:latin typeface="+mn-lt"/>
          <a:ea typeface="+mn-ea"/>
          <a:cs typeface="+mn-cs"/>
        </a:defRPr>
      </a:lvl3pPr>
      <a:lvl4pPr marL="2449266" algn="l" rtl="0" eaLnBrk="1" latinLnBrk="0" hangingPunct="1">
        <a:defRPr kumimoji="0" kern="1200">
          <a:solidFill>
            <a:schemeClr val="tx1"/>
          </a:solidFill>
          <a:latin typeface="+mn-lt"/>
          <a:ea typeface="+mn-ea"/>
          <a:cs typeface="+mn-cs"/>
        </a:defRPr>
      </a:lvl4pPr>
      <a:lvl5pPr marL="3265688" algn="l" rtl="0" eaLnBrk="1" latinLnBrk="0" hangingPunct="1">
        <a:defRPr kumimoji="0" kern="1200">
          <a:solidFill>
            <a:schemeClr val="tx1"/>
          </a:solidFill>
          <a:latin typeface="+mn-lt"/>
          <a:ea typeface="+mn-ea"/>
          <a:cs typeface="+mn-cs"/>
        </a:defRPr>
      </a:lvl5pPr>
      <a:lvl6pPr marL="4082110" algn="l" rtl="0" eaLnBrk="1" latinLnBrk="0" hangingPunct="1">
        <a:defRPr kumimoji="0" kern="1200">
          <a:solidFill>
            <a:schemeClr val="tx1"/>
          </a:solidFill>
          <a:latin typeface="+mn-lt"/>
          <a:ea typeface="+mn-ea"/>
          <a:cs typeface="+mn-cs"/>
        </a:defRPr>
      </a:lvl6pPr>
      <a:lvl7pPr marL="4898532" algn="l" rtl="0" eaLnBrk="1" latinLnBrk="0" hangingPunct="1">
        <a:defRPr kumimoji="0" kern="1200">
          <a:solidFill>
            <a:schemeClr val="tx1"/>
          </a:solidFill>
          <a:latin typeface="+mn-lt"/>
          <a:ea typeface="+mn-ea"/>
          <a:cs typeface="+mn-cs"/>
        </a:defRPr>
      </a:lvl7pPr>
      <a:lvl8pPr marL="5714954" algn="l" rtl="0" eaLnBrk="1" latinLnBrk="0" hangingPunct="1">
        <a:defRPr kumimoji="0" kern="1200">
          <a:solidFill>
            <a:schemeClr val="tx1"/>
          </a:solidFill>
          <a:latin typeface="+mn-lt"/>
          <a:ea typeface="+mn-ea"/>
          <a:cs typeface="+mn-cs"/>
        </a:defRPr>
      </a:lvl8pPr>
      <a:lvl9pPr marL="6531376"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0" y="2019300"/>
            <a:ext cx="10443885" cy="1015663"/>
          </a:xfrm>
          <a:prstGeom prst="rect">
            <a:avLst/>
          </a:prstGeom>
          <a:noFill/>
        </p:spPr>
        <p:txBody>
          <a:bodyPr wrap="none" rtlCol="0">
            <a:spAutoFit/>
          </a:bodyPr>
          <a:lstStyle/>
          <a:p>
            <a:r>
              <a:rPr lang="en-IN" sz="6000" i="1" dirty="0" smtClean="0">
                <a:solidFill>
                  <a:srgbClr val="C00000"/>
                </a:solidFill>
              </a:rPr>
              <a:t>DXC REAL-TIME PROJECTS</a:t>
            </a:r>
            <a:endParaRPr lang="en-IN" sz="6000" i="1" dirty="0">
              <a:solidFill>
                <a:srgbClr val="C00000"/>
              </a:solidFill>
            </a:endParaRPr>
          </a:p>
        </p:txBody>
      </p:sp>
      <p:sp>
        <p:nvSpPr>
          <p:cNvPr id="3" name="object 9"/>
          <p:cNvSpPr txBox="1"/>
          <p:nvPr/>
        </p:nvSpPr>
        <p:spPr>
          <a:xfrm>
            <a:off x="1143000" y="8420100"/>
            <a:ext cx="14558644" cy="1776766"/>
          </a:xfrm>
          <a:prstGeom prst="rect">
            <a:avLst/>
          </a:prstGeom>
        </p:spPr>
        <p:txBody>
          <a:bodyPr vert="horz" wrap="square" lIns="0" tIns="14603" rIns="0" bIns="0" rtlCol="0">
            <a:spAutoFit/>
          </a:bodyPr>
          <a:lstStyle/>
          <a:p>
            <a:pPr marL="12700">
              <a:spcBef>
                <a:spcPts val="114"/>
              </a:spcBef>
              <a:tabLst>
                <a:tab pos="4171917" algn="l"/>
                <a:tab pos="4426550" algn="l"/>
                <a:tab pos="5985463" algn="l"/>
                <a:tab pos="8618151" algn="l"/>
                <a:tab pos="8872784" algn="l"/>
              </a:tabLst>
            </a:pPr>
            <a:r>
              <a:rPr sz="2800" b="1" spc="-11" dirty="0">
                <a:solidFill>
                  <a:srgbClr val="FFFFFF"/>
                </a:solidFill>
                <a:latin typeface="Roboto"/>
                <a:cs typeface="Roboto"/>
              </a:rPr>
              <a:t>Presented</a:t>
            </a:r>
            <a:r>
              <a:rPr sz="2800" b="1" spc="11" dirty="0">
                <a:solidFill>
                  <a:srgbClr val="FFFFFF"/>
                </a:solidFill>
                <a:latin typeface="Roboto"/>
                <a:cs typeface="Roboto"/>
              </a:rPr>
              <a:t> </a:t>
            </a:r>
            <a:r>
              <a:rPr sz="2800" b="1" spc="-45" dirty="0">
                <a:solidFill>
                  <a:srgbClr val="FFFFFF"/>
                </a:solidFill>
                <a:latin typeface="Roboto"/>
                <a:cs typeface="Roboto"/>
              </a:rPr>
              <a:t>by</a:t>
            </a:r>
            <a:r>
              <a:rPr lang="en-IN" sz="2800" b="1" spc="11" dirty="0">
                <a:solidFill>
                  <a:srgbClr val="FFFFFF"/>
                </a:solidFill>
                <a:latin typeface="Roboto"/>
                <a:cs typeface="Roboto"/>
              </a:rPr>
              <a:t>- Aakriti </a:t>
            </a:r>
            <a:r>
              <a:rPr lang="en-IN" sz="2800" b="1" spc="11" dirty="0" smtClean="0">
                <a:solidFill>
                  <a:srgbClr val="FFFFFF"/>
                </a:solidFill>
                <a:latin typeface="Roboto"/>
                <a:cs typeface="Roboto"/>
              </a:rPr>
              <a:t>Singh</a:t>
            </a:r>
            <a:r>
              <a:rPr sz="2800" b="1" spc="-11" dirty="0">
                <a:solidFill>
                  <a:srgbClr val="FFFFFF"/>
                </a:solidFill>
                <a:latin typeface="Roboto"/>
                <a:cs typeface="Roboto"/>
              </a:rPr>
              <a:t>	</a:t>
            </a:r>
            <a:endParaRPr lang="en-IN" sz="2800" b="1" spc="-11" dirty="0" smtClean="0">
              <a:solidFill>
                <a:srgbClr val="FFFFFF"/>
              </a:solidFill>
              <a:latin typeface="Roboto"/>
              <a:cs typeface="Roboto"/>
            </a:endParaRPr>
          </a:p>
          <a:p>
            <a:pPr marL="12700">
              <a:spcBef>
                <a:spcPts val="114"/>
              </a:spcBef>
              <a:tabLst>
                <a:tab pos="4171917" algn="l"/>
                <a:tab pos="4426550" algn="l"/>
                <a:tab pos="5985463" algn="l"/>
                <a:tab pos="8618151" algn="l"/>
                <a:tab pos="8872784" algn="l"/>
              </a:tabLst>
            </a:pPr>
            <a:r>
              <a:rPr sz="2800" b="1" spc="-14" dirty="0" smtClean="0">
                <a:solidFill>
                  <a:srgbClr val="FFFFFF"/>
                </a:solidFill>
                <a:latin typeface="Roboto"/>
                <a:cs typeface="Roboto"/>
              </a:rPr>
              <a:t>R</a:t>
            </a:r>
            <a:r>
              <a:rPr lang="en-IN" sz="2800" b="1" spc="-14" dirty="0" smtClean="0">
                <a:solidFill>
                  <a:srgbClr val="FFFFFF"/>
                </a:solidFill>
                <a:latin typeface="Roboto"/>
                <a:cs typeface="Roboto"/>
              </a:rPr>
              <a:t>oll</a:t>
            </a:r>
            <a:r>
              <a:rPr sz="2800" b="1" dirty="0" smtClean="0">
                <a:solidFill>
                  <a:srgbClr val="FFFFFF"/>
                </a:solidFill>
                <a:latin typeface="Roboto"/>
                <a:cs typeface="Roboto"/>
              </a:rPr>
              <a:t> </a:t>
            </a:r>
            <a:r>
              <a:rPr sz="2800" b="1" spc="11" dirty="0">
                <a:solidFill>
                  <a:srgbClr val="FFFFFF"/>
                </a:solidFill>
                <a:latin typeface="Roboto"/>
                <a:cs typeface="Roboto"/>
              </a:rPr>
              <a:t>No</a:t>
            </a:r>
            <a:r>
              <a:rPr sz="2800" b="1" spc="11" dirty="0" smtClean="0">
                <a:solidFill>
                  <a:srgbClr val="FFFFFF"/>
                </a:solidFill>
                <a:latin typeface="Roboto"/>
                <a:cs typeface="Roboto"/>
              </a:rPr>
              <a:t>.</a:t>
            </a:r>
            <a:r>
              <a:rPr sz="2800" b="1" spc="-470" dirty="0" smtClean="0">
                <a:solidFill>
                  <a:srgbClr val="FFFFFF"/>
                </a:solidFill>
                <a:latin typeface="Roboto"/>
                <a:cs typeface="Roboto"/>
              </a:rPr>
              <a:t>-</a:t>
            </a:r>
            <a:r>
              <a:rPr lang="en-IN" sz="2800" b="1" spc="-470" dirty="0" smtClean="0">
                <a:solidFill>
                  <a:srgbClr val="FFFFFF"/>
                </a:solidFill>
                <a:latin typeface="Roboto"/>
                <a:cs typeface="Roboto"/>
              </a:rPr>
              <a:t> </a:t>
            </a:r>
            <a:r>
              <a:rPr sz="2800" b="1" dirty="0" smtClean="0">
                <a:solidFill>
                  <a:srgbClr val="FFFFFF"/>
                </a:solidFill>
                <a:latin typeface="Roboto"/>
                <a:cs typeface="Roboto"/>
              </a:rPr>
              <a:t>DXC262AB12</a:t>
            </a:r>
            <a:r>
              <a:rPr lang="en-IN" sz="2800" b="1" dirty="0" smtClean="0">
                <a:solidFill>
                  <a:srgbClr val="FFFFFF"/>
                </a:solidFill>
                <a:latin typeface="Roboto"/>
                <a:cs typeface="Roboto"/>
              </a:rPr>
              <a:t>02</a:t>
            </a:r>
            <a:endParaRPr lang="en-IN" sz="2800" b="1" spc="-11" dirty="0" smtClean="0">
              <a:solidFill>
                <a:srgbClr val="FFFFFF"/>
              </a:solidFill>
              <a:latin typeface="Roboto"/>
              <a:cs typeface="Roboto"/>
            </a:endParaRPr>
          </a:p>
          <a:p>
            <a:pPr marL="12700">
              <a:spcBef>
                <a:spcPts val="114"/>
              </a:spcBef>
              <a:tabLst>
                <a:tab pos="4171917" algn="l"/>
                <a:tab pos="4426550" algn="l"/>
                <a:tab pos="5985463" algn="l"/>
                <a:tab pos="8618151" algn="l"/>
                <a:tab pos="8872784" algn="l"/>
              </a:tabLst>
            </a:pPr>
            <a:r>
              <a:rPr sz="2800" b="1" spc="-25" dirty="0" smtClean="0">
                <a:solidFill>
                  <a:srgbClr val="FFFFFF"/>
                </a:solidFill>
                <a:latin typeface="Roboto"/>
                <a:cs typeface="Roboto"/>
              </a:rPr>
              <a:t>Batch</a:t>
            </a:r>
            <a:r>
              <a:rPr sz="2800" b="1" spc="14" dirty="0" smtClean="0">
                <a:solidFill>
                  <a:srgbClr val="FFFFFF"/>
                </a:solidFill>
                <a:latin typeface="Roboto"/>
                <a:cs typeface="Roboto"/>
              </a:rPr>
              <a:t> </a:t>
            </a:r>
            <a:r>
              <a:rPr sz="2800" b="1" spc="-470" dirty="0">
                <a:solidFill>
                  <a:srgbClr val="FFFFFF"/>
                </a:solidFill>
                <a:latin typeface="Roboto"/>
                <a:cs typeface="Roboto"/>
              </a:rPr>
              <a:t>-</a:t>
            </a:r>
            <a:r>
              <a:rPr sz="2800" b="1" spc="11" dirty="0">
                <a:solidFill>
                  <a:srgbClr val="FFFFFF"/>
                </a:solidFill>
                <a:latin typeface="Roboto"/>
                <a:cs typeface="Roboto"/>
              </a:rPr>
              <a:t> </a:t>
            </a:r>
            <a:r>
              <a:rPr sz="2800" b="1" spc="-80" dirty="0" smtClean="0">
                <a:solidFill>
                  <a:srgbClr val="FFFFFF"/>
                </a:solidFill>
                <a:latin typeface="Roboto"/>
                <a:cs typeface="Roboto"/>
              </a:rPr>
              <a:t>DXC-262-Analytics-B12-Azure</a:t>
            </a:r>
            <a:endParaRPr lang="en-IN" sz="2800" b="1" spc="-80" dirty="0" smtClean="0">
              <a:solidFill>
                <a:srgbClr val="FFFFFF"/>
              </a:solidFill>
              <a:latin typeface="Roboto"/>
              <a:cs typeface="Roboto"/>
            </a:endParaRPr>
          </a:p>
          <a:p>
            <a:pPr marL="12700">
              <a:spcBef>
                <a:spcPts val="114"/>
              </a:spcBef>
              <a:tabLst>
                <a:tab pos="4171917" algn="l"/>
                <a:tab pos="4426550" algn="l"/>
                <a:tab pos="5985463" algn="l"/>
                <a:tab pos="8618151" algn="l"/>
                <a:tab pos="8872784" algn="l"/>
              </a:tabLst>
            </a:pPr>
            <a:r>
              <a:rPr lang="en-IN" sz="2800" b="1" spc="-80" dirty="0" smtClean="0">
                <a:solidFill>
                  <a:srgbClr val="FFFFFF"/>
                </a:solidFill>
                <a:latin typeface="Roboto"/>
                <a:cs typeface="Roboto"/>
              </a:rPr>
              <a:t>Instructor Name -  Mr. Ajay</a:t>
            </a:r>
            <a:endParaRPr sz="2800" b="1" dirty="0">
              <a:latin typeface="Roboto"/>
              <a:cs typeface="Roboto"/>
            </a:endParaRPr>
          </a:p>
        </p:txBody>
      </p:sp>
      <p:pic>
        <p:nvPicPr>
          <p:cNvPr id="4" name="object 7"/>
          <p:cNvPicPr/>
          <p:nvPr/>
        </p:nvPicPr>
        <p:blipFill>
          <a:blip r:embed="rId2" cstate="print"/>
          <a:stretch>
            <a:fillRect/>
          </a:stretch>
        </p:blipFill>
        <p:spPr>
          <a:xfrm>
            <a:off x="10353676" y="7886700"/>
            <a:ext cx="7934324" cy="2162174"/>
          </a:xfrm>
          <a:prstGeom prst="rect">
            <a:avLst/>
          </a:prstGeom>
        </p:spPr>
      </p:pic>
      <p:pic>
        <p:nvPicPr>
          <p:cNvPr id="5" name="Picture 4" descr="images.jpg"/>
          <p:cNvPicPr>
            <a:picLocks noChangeAspect="1"/>
          </p:cNvPicPr>
          <p:nvPr/>
        </p:nvPicPr>
        <p:blipFill>
          <a:blip r:embed="rId3" cstate="print"/>
          <a:stretch>
            <a:fillRect/>
          </a:stretch>
        </p:blipFill>
        <p:spPr>
          <a:xfrm>
            <a:off x="7696200" y="3924300"/>
            <a:ext cx="2076450" cy="16764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spc="-14" dirty="0" smtClean="0">
                <a:solidFill>
                  <a:srgbClr val="FFFFFF"/>
                </a:solidFill>
                <a:latin typeface="Roboto"/>
                <a:cs typeface="Roboto"/>
              </a:rPr>
              <a:t>3.Enter</a:t>
            </a:r>
            <a:r>
              <a:rPr lang="en-IN" sz="2800" spc="-5" dirty="0" smtClean="0">
                <a:solidFill>
                  <a:srgbClr val="FFFFFF"/>
                </a:solidFill>
                <a:latin typeface="Roboto"/>
                <a:cs typeface="Roboto"/>
              </a:rPr>
              <a:t> </a:t>
            </a:r>
            <a:r>
              <a:rPr lang="en-IN" sz="2800" spc="-25" dirty="0" smtClean="0">
                <a:solidFill>
                  <a:srgbClr val="FFFFFF"/>
                </a:solidFill>
                <a:latin typeface="Roboto"/>
                <a:cs typeface="Roboto"/>
              </a:rPr>
              <a:t>the</a:t>
            </a:r>
            <a:r>
              <a:rPr lang="en-IN" sz="2800" dirty="0" smtClean="0">
                <a:solidFill>
                  <a:srgbClr val="FFFFFF"/>
                </a:solidFill>
                <a:latin typeface="Roboto"/>
                <a:cs typeface="Roboto"/>
              </a:rPr>
              <a:t> </a:t>
            </a:r>
            <a:r>
              <a:rPr lang="en-IN" sz="2800" spc="-25" dirty="0" smtClean="0">
                <a:solidFill>
                  <a:srgbClr val="FFFFFF"/>
                </a:solidFill>
                <a:latin typeface="Roboto"/>
                <a:cs typeface="Roboto"/>
              </a:rPr>
              <a:t>details like new resource group,database name and </a:t>
            </a:r>
            <a:r>
              <a:rPr lang="en-IN" sz="2800" spc="-25" dirty="0" smtClean="0">
                <a:solidFill>
                  <a:srgbClr val="00B050"/>
                </a:solidFill>
                <a:latin typeface="Roboto"/>
                <a:cs typeface="Roboto"/>
              </a:rPr>
              <a:t>assign a server and password for database</a:t>
            </a:r>
            <a:r>
              <a:rPr lang="en-IN" sz="2800" spc="-25" dirty="0" smtClean="0">
                <a:solidFill>
                  <a:srgbClr val="FFFFFF"/>
                </a:solidFill>
                <a:latin typeface="Roboto"/>
                <a:cs typeface="Roboto"/>
              </a:rPr>
              <a:t>.</a:t>
            </a:r>
            <a:r>
              <a:rPr lang="en-IN" sz="2800" spc="-39" dirty="0" smtClean="0">
                <a:solidFill>
                  <a:srgbClr val="FFFFFF"/>
                </a:solidFill>
                <a:latin typeface="Roboto"/>
                <a:cs typeface="Roboto"/>
              </a:rPr>
              <a:t>In</a:t>
            </a:r>
            <a:r>
              <a:rPr lang="en-IN" sz="2800" dirty="0" smtClean="0">
                <a:solidFill>
                  <a:srgbClr val="FFFFFF"/>
                </a:solidFill>
                <a:latin typeface="Roboto"/>
                <a:cs typeface="Roboto"/>
              </a:rPr>
              <a:t> </a:t>
            </a:r>
            <a:r>
              <a:rPr lang="en-IN" sz="2800" spc="-30" dirty="0" smtClean="0">
                <a:solidFill>
                  <a:srgbClr val="FFFFFF"/>
                </a:solidFill>
                <a:latin typeface="Roboto"/>
                <a:cs typeface="Roboto"/>
              </a:rPr>
              <a:t>networking</a:t>
            </a:r>
            <a:r>
              <a:rPr lang="en-IN" sz="2800" dirty="0" smtClean="0">
                <a:solidFill>
                  <a:srgbClr val="FFFFFF"/>
                </a:solidFill>
                <a:latin typeface="Roboto"/>
                <a:cs typeface="Roboto"/>
              </a:rPr>
              <a:t> </a:t>
            </a:r>
            <a:r>
              <a:rPr lang="en-IN" sz="2800" spc="-20" dirty="0" smtClean="0">
                <a:solidFill>
                  <a:srgbClr val="FFFFFF"/>
                </a:solidFill>
                <a:latin typeface="Roboto"/>
                <a:cs typeface="Roboto"/>
              </a:rPr>
              <a:t>section</a:t>
            </a:r>
            <a:r>
              <a:rPr lang="en-IN" sz="2800" dirty="0" smtClean="0">
                <a:solidFill>
                  <a:srgbClr val="FFFFFF"/>
                </a:solidFill>
                <a:latin typeface="Roboto"/>
                <a:cs typeface="Roboto"/>
              </a:rPr>
              <a:t> </a:t>
            </a:r>
            <a:r>
              <a:rPr lang="en-IN" sz="2800" spc="-45" dirty="0" smtClean="0">
                <a:solidFill>
                  <a:srgbClr val="FFFFFF"/>
                </a:solidFill>
                <a:latin typeface="Roboto"/>
                <a:cs typeface="Roboto"/>
              </a:rPr>
              <a:t>turn</a:t>
            </a:r>
            <a:r>
              <a:rPr lang="en-IN" sz="2800" spc="-5" dirty="0" smtClean="0">
                <a:solidFill>
                  <a:srgbClr val="FFFFFF"/>
                </a:solidFill>
                <a:latin typeface="Roboto"/>
                <a:cs typeface="Roboto"/>
              </a:rPr>
              <a:t> </a:t>
            </a:r>
            <a:r>
              <a:rPr lang="en-IN" sz="2800" spc="-45" dirty="0" smtClean="0">
                <a:solidFill>
                  <a:srgbClr val="FFFFFF"/>
                </a:solidFill>
                <a:latin typeface="Roboto"/>
                <a:cs typeface="Roboto"/>
              </a:rPr>
              <a:t>"current </a:t>
            </a:r>
            <a:r>
              <a:rPr lang="en-IN" sz="2800" spc="-705" dirty="0" smtClean="0">
                <a:solidFill>
                  <a:srgbClr val="FFFFFF"/>
                </a:solidFill>
                <a:latin typeface="Roboto"/>
                <a:cs typeface="Roboto"/>
              </a:rPr>
              <a:t> </a:t>
            </a:r>
            <a:r>
              <a:rPr lang="en-IN" sz="2800" spc="-25" dirty="0" smtClean="0">
                <a:solidFill>
                  <a:srgbClr val="FFFFFF"/>
                </a:solidFill>
                <a:latin typeface="Roboto"/>
                <a:cs typeface="Roboto"/>
              </a:rPr>
              <a:t>client</a:t>
            </a:r>
            <a:r>
              <a:rPr lang="en-IN" sz="2800" spc="-11" dirty="0" smtClean="0">
                <a:solidFill>
                  <a:srgbClr val="FFFFFF"/>
                </a:solidFill>
                <a:latin typeface="Roboto"/>
                <a:cs typeface="Roboto"/>
              </a:rPr>
              <a:t> </a:t>
            </a:r>
            <a:r>
              <a:rPr lang="en-IN" sz="2800" spc="-30" dirty="0" smtClean="0">
                <a:solidFill>
                  <a:srgbClr val="FFFFFF"/>
                </a:solidFill>
                <a:latin typeface="Roboto"/>
                <a:cs typeface="Roboto"/>
              </a:rPr>
              <a:t>IP</a:t>
            </a:r>
            <a:r>
              <a:rPr lang="en-IN" sz="2800" spc="-5" dirty="0" smtClean="0">
                <a:solidFill>
                  <a:srgbClr val="FFFFFF"/>
                </a:solidFill>
                <a:latin typeface="Roboto"/>
                <a:cs typeface="Roboto"/>
              </a:rPr>
              <a:t> </a:t>
            </a:r>
            <a:r>
              <a:rPr lang="en-IN" sz="2800" spc="-36" dirty="0" smtClean="0">
                <a:solidFill>
                  <a:srgbClr val="FFFFFF"/>
                </a:solidFill>
                <a:latin typeface="Roboto"/>
                <a:cs typeface="Roboto"/>
              </a:rPr>
              <a:t>address"</a:t>
            </a:r>
            <a:r>
              <a:rPr lang="en-IN" sz="2800" spc="-5" dirty="0" smtClean="0">
                <a:solidFill>
                  <a:srgbClr val="FFFFFF"/>
                </a:solidFill>
                <a:latin typeface="Roboto"/>
                <a:cs typeface="Roboto"/>
              </a:rPr>
              <a:t> </a:t>
            </a:r>
            <a:r>
              <a:rPr lang="en-IN" sz="2800" spc="-14" dirty="0" smtClean="0">
                <a:solidFill>
                  <a:srgbClr val="FFFFFF"/>
                </a:solidFill>
                <a:latin typeface="Roboto"/>
                <a:cs typeface="Roboto"/>
              </a:rPr>
              <a:t>to</a:t>
            </a:r>
            <a:r>
              <a:rPr lang="en-IN" sz="2800" spc="-5" dirty="0" smtClean="0">
                <a:solidFill>
                  <a:srgbClr val="FFFFFF"/>
                </a:solidFill>
                <a:latin typeface="Roboto"/>
                <a:cs typeface="Roboto"/>
              </a:rPr>
              <a:t> </a:t>
            </a:r>
            <a:r>
              <a:rPr lang="en-IN" sz="2800" spc="-75" dirty="0" smtClean="0">
                <a:solidFill>
                  <a:srgbClr val="00B050"/>
                </a:solidFill>
                <a:latin typeface="Roboto"/>
                <a:cs typeface="Roboto"/>
              </a:rPr>
              <a:t>'YES‘</a:t>
            </a:r>
            <a:r>
              <a:rPr lang="en-IN" sz="2800" spc="-75" dirty="0" smtClean="0">
                <a:solidFill>
                  <a:srgbClr val="FFFFFF"/>
                </a:solidFill>
                <a:latin typeface="Roboto"/>
                <a:cs typeface="Roboto"/>
              </a:rPr>
              <a:t>. Rest skip all and click on Review+Create.</a:t>
            </a:r>
            <a:endParaRPr lang="en-IN" sz="2800" dirty="0"/>
          </a:p>
        </p:txBody>
      </p:sp>
      <p:pic>
        <p:nvPicPr>
          <p:cNvPr id="4" name="object 8"/>
          <p:cNvPicPr>
            <a:picLocks noGrp="1"/>
          </p:cNvPicPr>
          <p:nvPr>
            <p:ph idx="1"/>
          </p:nvPr>
        </p:nvPicPr>
        <p:blipFill>
          <a:blip r:embed="rId2" cstate="print"/>
          <a:stretch>
            <a:fillRect/>
          </a:stretch>
        </p:blipFill>
        <p:spPr>
          <a:xfrm>
            <a:off x="2971800" y="3086100"/>
            <a:ext cx="4267200" cy="4876800"/>
          </a:xfrm>
          <a:prstGeom prst="rect">
            <a:avLst/>
          </a:prstGeom>
        </p:spPr>
      </p:pic>
      <p:pic>
        <p:nvPicPr>
          <p:cNvPr id="5" name="object 9"/>
          <p:cNvPicPr/>
          <p:nvPr/>
        </p:nvPicPr>
        <p:blipFill>
          <a:blip r:embed="rId3" cstate="print"/>
          <a:stretch>
            <a:fillRect/>
          </a:stretch>
        </p:blipFill>
        <p:spPr>
          <a:xfrm>
            <a:off x="9296400" y="3162300"/>
            <a:ext cx="4267200" cy="4724400"/>
          </a:xfrm>
          <a:prstGeom prst="rect">
            <a:avLst/>
          </a:prstGeom>
        </p:spPr>
      </p:pic>
      <p:pic>
        <p:nvPicPr>
          <p:cNvPr id="6" name="object 7"/>
          <p:cNvPicPr/>
          <p:nvPr/>
        </p:nvPicPr>
        <p:blipFill>
          <a:blip r:embed="rId4" cstate="print"/>
          <a:stretch>
            <a:fillRect/>
          </a:stretch>
        </p:blipFill>
        <p:spPr>
          <a:xfrm>
            <a:off x="15087600" y="8848726"/>
            <a:ext cx="3200400" cy="14382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600" spc="-11" dirty="0" smtClean="0">
                <a:solidFill>
                  <a:srgbClr val="FFFFFF"/>
                </a:solidFill>
                <a:latin typeface="Roboto"/>
                <a:cs typeface="Roboto"/>
              </a:rPr>
              <a:t>4.Deploy the Azure SQL Database and click on Go to Resource</a:t>
            </a:r>
            <a:r>
              <a:rPr lang="en-IN" sz="8800" spc="-20" dirty="0" smtClean="0">
                <a:solidFill>
                  <a:srgbClr val="FFFFFF"/>
                </a:solidFill>
                <a:latin typeface="Roboto"/>
                <a:cs typeface="Roboto"/>
              </a:rPr>
              <a:t>.</a:t>
            </a:r>
            <a:r>
              <a:rPr lang="en-IN" sz="8800" dirty="0" smtClean="0">
                <a:latin typeface="Roboto"/>
                <a:cs typeface="Roboto"/>
              </a:rPr>
              <a:t/>
            </a:r>
            <a:br>
              <a:rPr lang="en-IN" sz="8800" dirty="0" smtClean="0">
                <a:latin typeface="Roboto"/>
                <a:cs typeface="Roboto"/>
              </a:rPr>
            </a:br>
            <a:endParaRPr lang="en-IN" dirty="0"/>
          </a:p>
        </p:txBody>
      </p:sp>
      <p:pic>
        <p:nvPicPr>
          <p:cNvPr id="4" name="object 10"/>
          <p:cNvPicPr>
            <a:picLocks noGrp="1"/>
          </p:cNvPicPr>
          <p:nvPr>
            <p:ph idx="1"/>
          </p:nvPr>
        </p:nvPicPr>
        <p:blipFill>
          <a:blip r:embed="rId2" cstate="print"/>
          <a:stretch>
            <a:fillRect/>
          </a:stretch>
        </p:blipFill>
        <p:spPr>
          <a:xfrm>
            <a:off x="5257800" y="2781300"/>
            <a:ext cx="6629400" cy="5257800"/>
          </a:xfrm>
          <a:prstGeom prst="rect">
            <a:avLst/>
          </a:prstGeom>
        </p:spPr>
      </p:pic>
      <p:pic>
        <p:nvPicPr>
          <p:cNvPr id="5" name="object 7"/>
          <p:cNvPicPr/>
          <p:nvPr/>
        </p:nvPicPr>
        <p:blipFill>
          <a:blip r:embed="rId3" cstate="print"/>
          <a:stretch>
            <a:fillRect/>
          </a:stretch>
        </p:blipFill>
        <p:spPr>
          <a:xfrm>
            <a:off x="15087600" y="8848726"/>
            <a:ext cx="3200400" cy="14382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6816674" y="1483995"/>
            <a:ext cx="114300" cy="114300"/>
          </a:xfrm>
          <a:custGeom>
            <a:avLst/>
            <a:gdLst/>
            <a:ahLst/>
            <a:cxnLst/>
            <a:rect l="l" t="t" r="r" b="b"/>
            <a:pathLst>
              <a:path w="114300" h="114300">
                <a:moveTo>
                  <a:pt x="114299" y="114299"/>
                </a:moveTo>
                <a:lnTo>
                  <a:pt x="0" y="114299"/>
                </a:lnTo>
                <a:lnTo>
                  <a:pt x="0" y="0"/>
                </a:lnTo>
                <a:lnTo>
                  <a:pt x="114299" y="0"/>
                </a:lnTo>
                <a:lnTo>
                  <a:pt x="114299" y="114299"/>
                </a:lnTo>
                <a:close/>
              </a:path>
            </a:pathLst>
          </a:custGeom>
          <a:solidFill>
            <a:srgbClr val="7DD957"/>
          </a:solidFill>
        </p:spPr>
        <p:txBody>
          <a:bodyPr wrap="square" lIns="0" tIns="0" rIns="0" bIns="0" rtlCol="0"/>
          <a:lstStyle/>
          <a:p>
            <a:endParaRPr dirty="0"/>
          </a:p>
        </p:txBody>
      </p:sp>
      <p:pic>
        <p:nvPicPr>
          <p:cNvPr id="14" name="object 14"/>
          <p:cNvPicPr/>
          <p:nvPr/>
        </p:nvPicPr>
        <p:blipFill>
          <a:blip r:embed="rId2" cstate="print"/>
          <a:stretch>
            <a:fillRect/>
          </a:stretch>
        </p:blipFill>
        <p:spPr>
          <a:xfrm>
            <a:off x="7445324" y="2588897"/>
            <a:ext cx="114300" cy="114299"/>
          </a:xfrm>
          <a:prstGeom prst="rect">
            <a:avLst/>
          </a:prstGeom>
        </p:spPr>
      </p:pic>
      <p:sp>
        <p:nvSpPr>
          <p:cNvPr id="15" name="object 15"/>
          <p:cNvSpPr txBox="1"/>
          <p:nvPr/>
        </p:nvSpPr>
        <p:spPr>
          <a:xfrm>
            <a:off x="4114800" y="1333500"/>
            <a:ext cx="10416540" cy="2269852"/>
          </a:xfrm>
          <a:prstGeom prst="rect">
            <a:avLst/>
          </a:prstGeom>
        </p:spPr>
        <p:txBody>
          <a:bodyPr vert="horz" wrap="square" lIns="0" tIns="12700" rIns="0" bIns="0" rtlCol="0">
            <a:spAutoFit/>
          </a:bodyPr>
          <a:lstStyle/>
          <a:p>
            <a:pPr marL="12700" marR="429891" algn="ctr">
              <a:lnSpc>
                <a:spcPct val="125000"/>
              </a:lnSpc>
              <a:spcBef>
                <a:spcPts val="100"/>
              </a:spcBef>
            </a:pPr>
            <a:r>
              <a:rPr sz="2900" spc="-5" dirty="0" smtClean="0">
                <a:solidFill>
                  <a:srgbClr val="7DD957"/>
                </a:solidFill>
                <a:latin typeface="Roboto"/>
                <a:cs typeface="Roboto"/>
              </a:rPr>
              <a:t>Create </a:t>
            </a:r>
            <a:r>
              <a:rPr lang="en-IN" sz="2900" spc="-5" dirty="0" smtClean="0">
                <a:solidFill>
                  <a:srgbClr val="7DD957"/>
                </a:solidFill>
                <a:latin typeface="Roboto"/>
                <a:cs typeface="Roboto"/>
              </a:rPr>
              <a:t>Azure Storage Account.</a:t>
            </a:r>
          </a:p>
          <a:p>
            <a:pPr marL="12700" marR="429891">
              <a:lnSpc>
                <a:spcPct val="125000"/>
              </a:lnSpc>
              <a:spcBef>
                <a:spcPts val="100"/>
              </a:spcBef>
            </a:pPr>
            <a:endParaRPr lang="en-IN" sz="2900" spc="-5" dirty="0" smtClean="0">
              <a:solidFill>
                <a:srgbClr val="7DD957"/>
              </a:solidFill>
              <a:latin typeface="Roboto"/>
              <a:cs typeface="Roboto"/>
            </a:endParaRPr>
          </a:p>
          <a:p>
            <a:pPr marL="12700" marR="429891">
              <a:lnSpc>
                <a:spcPct val="125000"/>
              </a:lnSpc>
              <a:spcBef>
                <a:spcPts val="100"/>
              </a:spcBef>
            </a:pPr>
            <a:r>
              <a:rPr lang="en-IN" sz="2900" spc="-5" dirty="0" smtClean="0">
                <a:solidFill>
                  <a:srgbClr val="FFFF00"/>
                </a:solidFill>
                <a:latin typeface="Roboto"/>
                <a:cs typeface="Roboto"/>
              </a:rPr>
              <a:t> </a:t>
            </a:r>
            <a:r>
              <a:rPr lang="en-IN" sz="2900" spc="-5" dirty="0" smtClean="0">
                <a:solidFill>
                  <a:srgbClr val="FFFF00"/>
                </a:solidFill>
                <a:latin typeface="Roboto"/>
                <a:cs typeface="Roboto"/>
              </a:rPr>
              <a:t>1. </a:t>
            </a:r>
            <a:r>
              <a:rPr lang="en-IN" sz="2900" spc="-5" dirty="0" smtClean="0">
                <a:solidFill>
                  <a:srgbClr val="FFFF00"/>
                </a:solidFill>
                <a:latin typeface="Roboto"/>
                <a:cs typeface="Roboto"/>
              </a:rPr>
              <a:t>Go to Home in Azure ,Search for Azure Storage Account in search box. Open it.Click on +Create.</a:t>
            </a:r>
            <a:endParaRPr sz="2900" dirty="0">
              <a:solidFill>
                <a:srgbClr val="FFFF00"/>
              </a:solidFill>
              <a:latin typeface="Roboto"/>
              <a:cs typeface="Roboto"/>
            </a:endParaRPr>
          </a:p>
        </p:txBody>
      </p:sp>
      <p:pic>
        <p:nvPicPr>
          <p:cNvPr id="8" name="Picture 7" descr="Screenshot (74).png"/>
          <p:cNvPicPr/>
          <p:nvPr/>
        </p:nvPicPr>
        <p:blipFill>
          <a:blip r:embed="rId3" cstate="print"/>
          <a:srcRect t="4198"/>
          <a:stretch>
            <a:fillRect/>
          </a:stretch>
        </p:blipFill>
        <p:spPr>
          <a:xfrm>
            <a:off x="3962400" y="4305300"/>
            <a:ext cx="96012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6934200" y="266700"/>
            <a:ext cx="2340705" cy="830997"/>
          </a:xfrm>
          <a:prstGeom prst="rect">
            <a:avLst/>
          </a:prstGeom>
          <a:noFill/>
        </p:spPr>
        <p:txBody>
          <a:bodyPr wrap="none" rtlCol="0">
            <a:spAutoFit/>
          </a:bodyPr>
          <a:lstStyle/>
          <a:p>
            <a:pPr algn="ctr"/>
            <a:r>
              <a:rPr lang="en-IN" sz="4800" dirty="0" smtClean="0"/>
              <a:t>STEP-3</a:t>
            </a:r>
            <a:endParaRPr lang="en-IN" sz="4800" dirty="0"/>
          </a:p>
        </p:txBody>
      </p:sp>
      <p:pic>
        <p:nvPicPr>
          <p:cNvPr id="10" name="object 7"/>
          <p:cNvPicPr/>
          <p:nvPr/>
        </p:nvPicPr>
        <p:blipFill>
          <a:blip r:embed="rId4" cstate="print"/>
          <a:stretch>
            <a:fillRect/>
          </a:stretch>
        </p:blipFill>
        <p:spPr>
          <a:xfrm>
            <a:off x="15087600" y="8848726"/>
            <a:ext cx="3200400" cy="14382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smtClean="0"/>
              <a:t>2. Fill in all the details and deploy the storage account.</a:t>
            </a:r>
            <a:endParaRPr lang="en-IN" sz="3600" dirty="0"/>
          </a:p>
        </p:txBody>
      </p:sp>
      <p:pic>
        <p:nvPicPr>
          <p:cNvPr id="4" name="Content Placeholder 3" descr="WhatsApp Image 2022-06-10 at 5.23.13 PM.jpeg"/>
          <p:cNvPicPr>
            <a:picLocks noGrp="1"/>
          </p:cNvPicPr>
          <p:nvPr>
            <p:ph idx="1"/>
          </p:nvPr>
        </p:nvPicPr>
        <p:blipFill>
          <a:blip r:embed="rId2" cstate="print"/>
          <a:srcRect t="2046"/>
          <a:stretch>
            <a:fillRect/>
          </a:stretch>
        </p:blipFill>
        <p:spPr>
          <a:xfrm>
            <a:off x="304800" y="2095500"/>
            <a:ext cx="8915400" cy="6705600"/>
          </a:xfrm>
          <a:prstGeom prst="rect">
            <a:avLst/>
          </a:prstGeom>
        </p:spPr>
      </p:pic>
      <p:pic>
        <p:nvPicPr>
          <p:cNvPr id="5" name="Picture 4" descr="WhatsApp Image 2022-06-10 at 5.24.09 PM.jpeg"/>
          <p:cNvPicPr/>
          <p:nvPr/>
        </p:nvPicPr>
        <p:blipFill>
          <a:blip r:embed="rId3" cstate="print"/>
          <a:srcRect t="3325"/>
          <a:stretch>
            <a:fillRect/>
          </a:stretch>
        </p:blipFill>
        <p:spPr>
          <a:xfrm>
            <a:off x="9372600" y="2171700"/>
            <a:ext cx="8915400" cy="6629400"/>
          </a:xfrm>
          <a:prstGeom prst="rect">
            <a:avLst/>
          </a:prstGeom>
        </p:spPr>
      </p:pic>
      <p:pic>
        <p:nvPicPr>
          <p:cNvPr id="6" name="object 7"/>
          <p:cNvPicPr/>
          <p:nvPr/>
        </p:nvPicPr>
        <p:blipFill>
          <a:blip r:embed="rId4" cstate="print"/>
          <a:stretch>
            <a:fillRect/>
          </a:stretch>
        </p:blipFill>
        <p:spPr>
          <a:xfrm>
            <a:off x="15087600" y="8848726"/>
            <a:ext cx="3200400" cy="143827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600" dirty="0" smtClean="0"/>
              <a:t>3 .Click on </a:t>
            </a:r>
            <a:r>
              <a:rPr lang="en-IN" sz="3600" dirty="0" smtClean="0">
                <a:solidFill>
                  <a:srgbClr val="00B050"/>
                </a:solidFill>
              </a:rPr>
              <a:t>Container </a:t>
            </a:r>
            <a:r>
              <a:rPr lang="en-IN" sz="3600" dirty="0" smtClean="0">
                <a:sym typeface="Wingdings" pitchFamily="2" charset="2"/>
              </a:rPr>
              <a:t></a:t>
            </a:r>
            <a:r>
              <a:rPr lang="en-IN" sz="3600" dirty="0" smtClean="0"/>
              <a:t> +Container. Create a file </a:t>
            </a:r>
            <a:r>
              <a:rPr lang="en-IN" sz="3600" dirty="0" smtClean="0">
                <a:solidFill>
                  <a:srgbClr val="00B050"/>
                </a:solidFill>
              </a:rPr>
              <a:t>called Source </a:t>
            </a:r>
            <a:r>
              <a:rPr lang="en-IN" sz="3600" dirty="0" smtClean="0"/>
              <a:t>in that Container. The Source is the file </a:t>
            </a:r>
            <a:r>
              <a:rPr lang="en-IN" sz="3600" dirty="0" smtClean="0">
                <a:solidFill>
                  <a:srgbClr val="00B050"/>
                </a:solidFill>
              </a:rPr>
              <a:t>where our Input Data will be present </a:t>
            </a:r>
            <a:r>
              <a:rPr lang="en-IN" sz="3600" dirty="0" smtClean="0"/>
              <a:t>or land to be validated. Click on Source and upload the data in it. In this case, I took an already validated CSV file, but to use JSON data from AWS Cloud, we need to create another linked service.</a:t>
            </a:r>
            <a:endParaRPr lang="en-IN" sz="3600" dirty="0"/>
          </a:p>
        </p:txBody>
      </p:sp>
      <p:pic>
        <p:nvPicPr>
          <p:cNvPr id="4" name="Picture 3" descr="WhatsApp Image 2022-06-10 at 5.26.02 PM.jpeg"/>
          <p:cNvPicPr/>
          <p:nvPr/>
        </p:nvPicPr>
        <p:blipFill>
          <a:blip r:embed="rId2" cstate="print"/>
          <a:srcRect t="2558"/>
          <a:stretch>
            <a:fillRect/>
          </a:stretch>
        </p:blipFill>
        <p:spPr>
          <a:xfrm>
            <a:off x="762000" y="2552700"/>
            <a:ext cx="8534400" cy="7239000"/>
          </a:xfrm>
          <a:prstGeom prst="rect">
            <a:avLst/>
          </a:prstGeom>
        </p:spPr>
      </p:pic>
      <p:pic>
        <p:nvPicPr>
          <p:cNvPr id="5" name="Content Placeholder 4" descr="WhatsApp Image 2022-06-10 at 5.26.19 PM.jpeg"/>
          <p:cNvPicPr>
            <a:picLocks noGrp="1"/>
          </p:cNvPicPr>
          <p:nvPr>
            <p:ph idx="1"/>
          </p:nvPr>
        </p:nvPicPr>
        <p:blipFill>
          <a:blip r:embed="rId3" cstate="print"/>
          <a:srcRect t="3836"/>
          <a:stretch>
            <a:fillRect/>
          </a:stretch>
        </p:blipFill>
        <p:spPr>
          <a:xfrm>
            <a:off x="9753600" y="2552700"/>
            <a:ext cx="8534400" cy="7239000"/>
          </a:xfrm>
          <a:prstGeom prst="rect">
            <a:avLst/>
          </a:prstGeom>
        </p:spPr>
      </p:pic>
      <p:pic>
        <p:nvPicPr>
          <p:cNvPr id="6" name="object 7"/>
          <p:cNvPicPr/>
          <p:nvPr/>
        </p:nvPicPr>
        <p:blipFill>
          <a:blip r:embed="rId4" cstate="print"/>
          <a:stretch>
            <a:fillRect/>
          </a:stretch>
        </p:blipFill>
        <p:spPr>
          <a:xfrm>
            <a:off x="15087600" y="8848726"/>
            <a:ext cx="3200400" cy="143827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7"/>
          <p:cNvPicPr/>
          <p:nvPr/>
        </p:nvPicPr>
        <p:blipFill>
          <a:blip r:embed="rId2" cstate="print"/>
          <a:stretch>
            <a:fillRect/>
          </a:stretch>
        </p:blipFill>
        <p:spPr>
          <a:xfrm>
            <a:off x="4648200" y="4457700"/>
            <a:ext cx="7772400" cy="5105400"/>
          </a:xfrm>
          <a:prstGeom prst="rect">
            <a:avLst/>
          </a:prstGeom>
        </p:spPr>
      </p:pic>
      <p:pic>
        <p:nvPicPr>
          <p:cNvPr id="14" name="object 14"/>
          <p:cNvPicPr/>
          <p:nvPr/>
        </p:nvPicPr>
        <p:blipFill>
          <a:blip r:embed="rId3" cstate="print"/>
          <a:stretch>
            <a:fillRect/>
          </a:stretch>
        </p:blipFill>
        <p:spPr>
          <a:xfrm>
            <a:off x="7445324" y="2588897"/>
            <a:ext cx="114300" cy="114299"/>
          </a:xfrm>
          <a:prstGeom prst="rect">
            <a:avLst/>
          </a:prstGeom>
        </p:spPr>
      </p:pic>
      <p:sp>
        <p:nvSpPr>
          <p:cNvPr id="15" name="object 15"/>
          <p:cNvSpPr txBox="1"/>
          <p:nvPr/>
        </p:nvSpPr>
        <p:spPr>
          <a:xfrm>
            <a:off x="2895600" y="2095500"/>
            <a:ext cx="12954000" cy="1686359"/>
          </a:xfrm>
          <a:prstGeom prst="rect">
            <a:avLst/>
          </a:prstGeom>
        </p:spPr>
        <p:txBody>
          <a:bodyPr vert="horz" wrap="square" lIns="0" tIns="12700" rIns="0" bIns="0" rtlCol="0">
            <a:spAutoFit/>
          </a:bodyPr>
          <a:lstStyle/>
          <a:p>
            <a:pPr marL="12700" marR="429891">
              <a:lnSpc>
                <a:spcPct val="125000"/>
              </a:lnSpc>
              <a:spcBef>
                <a:spcPts val="100"/>
              </a:spcBef>
              <a:buFont typeface="Wingdings" pitchFamily="2" charset="2"/>
              <a:buChar char="q"/>
            </a:pPr>
            <a:r>
              <a:rPr sz="2900" spc="-254" dirty="0" smtClean="0">
                <a:solidFill>
                  <a:srgbClr val="7DD957"/>
                </a:solidFill>
                <a:latin typeface="Roboto"/>
                <a:cs typeface="Roboto"/>
              </a:rPr>
              <a:t> </a:t>
            </a:r>
            <a:r>
              <a:rPr sz="2900" spc="-5" dirty="0">
                <a:solidFill>
                  <a:srgbClr val="7DD957"/>
                </a:solidFill>
                <a:latin typeface="Roboto"/>
                <a:cs typeface="Roboto"/>
              </a:rPr>
              <a:t>Create ADF </a:t>
            </a:r>
            <a:r>
              <a:rPr sz="2900" spc="-25" dirty="0">
                <a:solidFill>
                  <a:srgbClr val="7DD957"/>
                </a:solidFill>
                <a:latin typeface="Roboto"/>
                <a:cs typeface="Roboto"/>
              </a:rPr>
              <a:t>Pipeline </a:t>
            </a:r>
            <a:r>
              <a:rPr lang="en-IN" sz="2900" spc="-25" dirty="0" smtClean="0">
                <a:solidFill>
                  <a:srgbClr val="7DD957"/>
                </a:solidFill>
                <a:latin typeface="Roboto"/>
                <a:cs typeface="Roboto"/>
              </a:rPr>
              <a:t> </a:t>
            </a:r>
            <a:r>
              <a:rPr sz="2900" spc="-36" dirty="0" smtClean="0">
                <a:solidFill>
                  <a:srgbClr val="7DD957"/>
                </a:solidFill>
                <a:latin typeface="Roboto"/>
                <a:cs typeface="Roboto"/>
              </a:rPr>
              <a:t>with </a:t>
            </a:r>
            <a:r>
              <a:rPr sz="2900" spc="-30" dirty="0">
                <a:solidFill>
                  <a:srgbClr val="7DD957"/>
                </a:solidFill>
                <a:latin typeface="Roboto"/>
                <a:cs typeface="Roboto"/>
              </a:rPr>
              <a:t>triggers </a:t>
            </a:r>
            <a:r>
              <a:rPr sz="2900" spc="-711" dirty="0">
                <a:solidFill>
                  <a:srgbClr val="7DD957"/>
                </a:solidFill>
                <a:latin typeface="Roboto"/>
                <a:cs typeface="Roboto"/>
              </a:rPr>
              <a:t> </a:t>
            </a:r>
            <a:r>
              <a:rPr sz="2900" spc="-20" dirty="0" smtClean="0">
                <a:solidFill>
                  <a:srgbClr val="7DD957"/>
                </a:solidFill>
                <a:latin typeface="Roboto"/>
                <a:cs typeface="Roboto"/>
              </a:rPr>
              <a:t>enable</a:t>
            </a:r>
            <a:r>
              <a:rPr lang="en-IN" sz="2900" spc="-20" dirty="0" smtClean="0">
                <a:solidFill>
                  <a:srgbClr val="7DD957"/>
                </a:solidFill>
                <a:latin typeface="Roboto"/>
                <a:cs typeface="Roboto"/>
              </a:rPr>
              <a:t>.</a:t>
            </a:r>
          </a:p>
          <a:p>
            <a:pPr marL="638806" marR="5080">
              <a:lnSpc>
                <a:spcPct val="125000"/>
              </a:lnSpc>
            </a:pPr>
            <a:r>
              <a:rPr lang="en-IN" sz="2900" spc="-20" dirty="0" smtClean="0">
                <a:solidFill>
                  <a:srgbClr val="FFFFFF"/>
                </a:solidFill>
                <a:latin typeface="Roboto"/>
                <a:cs typeface="Roboto"/>
              </a:rPr>
              <a:t>1.Go to </a:t>
            </a:r>
            <a:r>
              <a:rPr lang="en-IN" sz="2900" spc="-20" dirty="0" smtClean="0">
                <a:solidFill>
                  <a:srgbClr val="00B050"/>
                </a:solidFill>
                <a:latin typeface="Roboto"/>
                <a:cs typeface="Roboto"/>
              </a:rPr>
              <a:t>ADF Studio </a:t>
            </a:r>
            <a:r>
              <a:rPr lang="en-IN" sz="2900" spc="-20" dirty="0" smtClean="0">
                <a:solidFill>
                  <a:srgbClr val="FFFFFF"/>
                </a:solidFill>
                <a:latin typeface="Roboto"/>
                <a:cs typeface="Roboto"/>
              </a:rPr>
              <a:t>again.</a:t>
            </a:r>
            <a:r>
              <a:rPr sz="2900" spc="-20" dirty="0" smtClean="0">
                <a:solidFill>
                  <a:srgbClr val="FFFFFF"/>
                </a:solidFill>
                <a:latin typeface="Roboto"/>
                <a:cs typeface="Roboto"/>
              </a:rPr>
              <a:t>Navigate</a:t>
            </a:r>
            <a:r>
              <a:rPr sz="2900" spc="-5" dirty="0" smtClean="0">
                <a:solidFill>
                  <a:srgbClr val="FFFFFF"/>
                </a:solidFill>
                <a:latin typeface="Roboto"/>
                <a:cs typeface="Roboto"/>
              </a:rPr>
              <a:t> </a:t>
            </a:r>
            <a:r>
              <a:rPr lang="en-IN" sz="2900" dirty="0" smtClean="0">
                <a:solidFill>
                  <a:srgbClr val="FFFFFF"/>
                </a:solidFill>
                <a:latin typeface="Roboto"/>
                <a:cs typeface="Roboto"/>
              </a:rPr>
              <a:t>it and click on Ingest. </a:t>
            </a:r>
            <a:r>
              <a:rPr lang="en-IN" sz="2900" spc="-25" dirty="0" smtClean="0">
                <a:solidFill>
                  <a:srgbClr val="FFFFFF"/>
                </a:solidFill>
                <a:latin typeface="Roboto"/>
                <a:cs typeface="Roboto"/>
              </a:rPr>
              <a:t>Click on copy task.</a:t>
            </a:r>
            <a:endParaRPr sz="2900" dirty="0">
              <a:latin typeface="Roboto"/>
              <a:cs typeface="Roboto"/>
            </a:endParaRPr>
          </a:p>
        </p:txBody>
      </p:sp>
      <p:sp>
        <p:nvSpPr>
          <p:cNvPr id="8" name="TextBox 7"/>
          <p:cNvSpPr txBox="1"/>
          <p:nvPr/>
        </p:nvSpPr>
        <p:spPr>
          <a:xfrm>
            <a:off x="7391400" y="495300"/>
            <a:ext cx="1978427" cy="707886"/>
          </a:xfrm>
          <a:prstGeom prst="rect">
            <a:avLst/>
          </a:prstGeom>
          <a:noFill/>
        </p:spPr>
        <p:txBody>
          <a:bodyPr wrap="none" rtlCol="0">
            <a:spAutoFit/>
          </a:bodyPr>
          <a:lstStyle/>
          <a:p>
            <a:pPr algn="ctr"/>
            <a:r>
              <a:rPr lang="en-IN" sz="4000" dirty="0" smtClean="0"/>
              <a:t>STEP-4</a:t>
            </a:r>
            <a:endParaRPr lang="en-IN" sz="4000" dirty="0"/>
          </a:p>
        </p:txBody>
      </p:sp>
      <p:pic>
        <p:nvPicPr>
          <p:cNvPr id="9" name="object 7"/>
          <p:cNvPicPr/>
          <p:nvPr/>
        </p:nvPicPr>
        <p:blipFill>
          <a:blip r:embed="rId4" cstate="print"/>
          <a:stretch>
            <a:fillRect/>
          </a:stretch>
        </p:blipFill>
        <p:spPr>
          <a:xfrm>
            <a:off x="15087600" y="8848726"/>
            <a:ext cx="3200400" cy="14382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600" dirty="0" smtClean="0"/>
              <a:t>2.Create a </a:t>
            </a:r>
            <a:r>
              <a:rPr lang="en-IN" sz="3600" dirty="0" smtClean="0">
                <a:solidFill>
                  <a:srgbClr val="00B050"/>
                </a:solidFill>
              </a:rPr>
              <a:t>blob storage </a:t>
            </a:r>
            <a:r>
              <a:rPr lang="en-IN" sz="3600" dirty="0" smtClean="0"/>
              <a:t>data for source type connection</a:t>
            </a:r>
            <a:r>
              <a:rPr lang="en-IN" dirty="0" smtClean="0"/>
              <a:t>.</a:t>
            </a:r>
            <a:r>
              <a:rPr lang="en-US" dirty="0" smtClean="0"/>
              <a:t> </a:t>
            </a:r>
            <a:r>
              <a:rPr lang="en-US" sz="3600" dirty="0" smtClean="0"/>
              <a:t>Select any name for the name of </a:t>
            </a:r>
            <a:r>
              <a:rPr lang="en-US" sz="3600" dirty="0" smtClean="0">
                <a:solidFill>
                  <a:srgbClr val="00B050"/>
                </a:solidFill>
              </a:rPr>
              <a:t>Azure blob storage linked file</a:t>
            </a:r>
            <a:r>
              <a:rPr lang="en-US" sz="3600" dirty="0" smtClean="0"/>
              <a:t>. Select the name of storage account name we created in this and click on Create.</a:t>
            </a:r>
            <a:endParaRPr lang="en-IN" sz="3600" dirty="0"/>
          </a:p>
        </p:txBody>
      </p:sp>
      <p:pic>
        <p:nvPicPr>
          <p:cNvPr id="5" name="Picture 4" descr="WhatsApp Image 2022-06-10 at 5.36.31 PM.jpeg"/>
          <p:cNvPicPr/>
          <p:nvPr/>
        </p:nvPicPr>
        <p:blipFill>
          <a:blip r:embed="rId2" cstate="print"/>
          <a:srcRect t="2302"/>
          <a:stretch>
            <a:fillRect/>
          </a:stretch>
        </p:blipFill>
        <p:spPr>
          <a:xfrm>
            <a:off x="533400" y="2552700"/>
            <a:ext cx="14249400" cy="7010400"/>
          </a:xfrm>
          <a:prstGeom prst="rect">
            <a:avLst/>
          </a:prstGeom>
        </p:spPr>
      </p:pic>
      <p:pic>
        <p:nvPicPr>
          <p:cNvPr id="4" name="object 7"/>
          <p:cNvPicPr/>
          <p:nvPr/>
        </p:nvPicPr>
        <p:blipFill>
          <a:blip r:embed="rId3" cstate="print"/>
          <a:stretch>
            <a:fillRect/>
          </a:stretch>
        </p:blipFill>
        <p:spPr>
          <a:xfrm>
            <a:off x="15087600" y="8848726"/>
            <a:ext cx="3200400" cy="143827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3.Select the </a:t>
            </a:r>
            <a:r>
              <a:rPr lang="en-US" sz="3200" dirty="0" smtClean="0">
                <a:solidFill>
                  <a:srgbClr val="00B050"/>
                </a:solidFill>
              </a:rPr>
              <a:t>source type as blob storage </a:t>
            </a:r>
            <a:r>
              <a:rPr lang="en-US" sz="3200" dirty="0" smtClean="0"/>
              <a:t>and connection name that we created in previous step. Click Recursively from Options. Click Next. Here , we are creating a </a:t>
            </a:r>
            <a:r>
              <a:rPr lang="en-US" sz="3200" dirty="0" smtClean="0">
                <a:solidFill>
                  <a:srgbClr val="00B050"/>
                </a:solidFill>
              </a:rPr>
              <a:t>linked service betweem ADF and Storage Account</a:t>
            </a:r>
            <a:r>
              <a:rPr lang="en-US" sz="3200" dirty="0" smtClean="0"/>
              <a:t>. </a:t>
            </a:r>
            <a:r>
              <a:rPr lang="en-IN" sz="3200" dirty="0" smtClean="0"/>
              <a:t/>
            </a:r>
            <a:br>
              <a:rPr lang="en-IN" sz="3200" dirty="0" smtClean="0"/>
            </a:br>
            <a:endParaRPr lang="en-IN" sz="3200" dirty="0"/>
          </a:p>
        </p:txBody>
      </p:sp>
      <p:pic>
        <p:nvPicPr>
          <p:cNvPr id="4" name="Picture 3" descr="WhatsApp Image 2022-06-10 at 5.37.17 PM.jpeg"/>
          <p:cNvPicPr/>
          <p:nvPr/>
        </p:nvPicPr>
        <p:blipFill>
          <a:blip r:embed="rId2" cstate="print"/>
          <a:srcRect t="3325"/>
          <a:stretch>
            <a:fillRect/>
          </a:stretch>
        </p:blipFill>
        <p:spPr>
          <a:xfrm>
            <a:off x="2743200" y="2019300"/>
            <a:ext cx="12496800" cy="7238999"/>
          </a:xfrm>
          <a:prstGeom prst="rect">
            <a:avLst/>
          </a:prstGeom>
        </p:spPr>
      </p:pic>
      <p:pic>
        <p:nvPicPr>
          <p:cNvPr id="5" name="object 7"/>
          <p:cNvPicPr/>
          <p:nvPr/>
        </p:nvPicPr>
        <p:blipFill>
          <a:blip r:embed="rId3" cstate="print"/>
          <a:stretch>
            <a:fillRect/>
          </a:stretch>
        </p:blipFill>
        <p:spPr>
          <a:xfrm>
            <a:off x="15087600" y="8848726"/>
            <a:ext cx="3200400" cy="143827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4.Now , in the next step we have to </a:t>
            </a:r>
            <a:r>
              <a:rPr lang="en-US" sz="3600" dirty="0" smtClean="0">
                <a:solidFill>
                  <a:srgbClr val="00B050"/>
                </a:solidFill>
              </a:rPr>
              <a:t>link this Data Factory with our SQL database </a:t>
            </a:r>
            <a:r>
              <a:rPr lang="en-US" sz="3600" dirty="0" smtClean="0"/>
              <a:t>we made earlier. Fill in the username and password used in SQL Database , click next.</a:t>
            </a:r>
            <a:r>
              <a:rPr lang="en-IN" sz="3600" dirty="0" smtClean="0"/>
              <a:t/>
            </a:r>
            <a:br>
              <a:rPr lang="en-IN" sz="3600" dirty="0" smtClean="0"/>
            </a:br>
            <a:endParaRPr lang="en-IN" sz="3600" dirty="0"/>
          </a:p>
        </p:txBody>
      </p:sp>
      <p:pic>
        <p:nvPicPr>
          <p:cNvPr id="4" name="Picture 3" descr="WhatsApp Image 2022-06-10 at 5.39.43 PM.jpeg"/>
          <p:cNvPicPr/>
          <p:nvPr/>
        </p:nvPicPr>
        <p:blipFill>
          <a:blip r:embed="rId2" cstate="print"/>
          <a:stretch>
            <a:fillRect/>
          </a:stretch>
        </p:blipFill>
        <p:spPr>
          <a:xfrm>
            <a:off x="2057400" y="2476500"/>
            <a:ext cx="13106400" cy="6781800"/>
          </a:xfrm>
          <a:prstGeom prst="rect">
            <a:avLst/>
          </a:prstGeom>
        </p:spPr>
      </p:pic>
      <p:pic>
        <p:nvPicPr>
          <p:cNvPr id="5" name="object 7"/>
          <p:cNvPicPr/>
          <p:nvPr/>
        </p:nvPicPr>
        <p:blipFill>
          <a:blip r:embed="rId3" cstate="print"/>
          <a:stretch>
            <a:fillRect/>
          </a:stretch>
        </p:blipFill>
        <p:spPr>
          <a:xfrm>
            <a:off x="15087600" y="8848726"/>
            <a:ext cx="3200400" cy="143827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smtClean="0"/>
              <a:t>5.Add the destination blob data</a:t>
            </a:r>
            <a:r>
              <a:rPr lang="en-IN" dirty="0" smtClean="0"/>
              <a:t>.</a:t>
            </a:r>
            <a:endParaRPr lang="en-IN" dirty="0"/>
          </a:p>
        </p:txBody>
      </p:sp>
      <p:grpSp>
        <p:nvGrpSpPr>
          <p:cNvPr id="3" name="object 9"/>
          <p:cNvGrpSpPr>
            <a:grpSpLocks noGrp="1"/>
          </p:cNvGrpSpPr>
          <p:nvPr>
            <p:ph idx="1"/>
          </p:nvPr>
        </p:nvGrpSpPr>
        <p:grpSpPr>
          <a:xfrm>
            <a:off x="914400" y="2400300"/>
            <a:ext cx="14935200" cy="6789738"/>
            <a:chOff x="11779152" y="5484941"/>
            <a:chExt cx="5859145" cy="3438525"/>
          </a:xfrm>
        </p:grpSpPr>
        <p:pic>
          <p:nvPicPr>
            <p:cNvPr id="5" name="object 10"/>
            <p:cNvPicPr/>
            <p:nvPr/>
          </p:nvPicPr>
          <p:blipFill>
            <a:blip r:embed="rId2" cstate="print"/>
            <a:stretch>
              <a:fillRect/>
            </a:stretch>
          </p:blipFill>
          <p:spPr>
            <a:xfrm>
              <a:off x="15028004" y="5561204"/>
              <a:ext cx="2609849" cy="3352799"/>
            </a:xfrm>
            <a:prstGeom prst="rect">
              <a:avLst/>
            </a:prstGeom>
          </p:spPr>
        </p:pic>
        <p:pic>
          <p:nvPicPr>
            <p:cNvPr id="6" name="object 11"/>
            <p:cNvPicPr/>
            <p:nvPr/>
          </p:nvPicPr>
          <p:blipFill>
            <a:blip r:embed="rId3" cstate="print"/>
            <a:stretch>
              <a:fillRect/>
            </a:stretch>
          </p:blipFill>
          <p:spPr>
            <a:xfrm>
              <a:off x="11779152" y="5484941"/>
              <a:ext cx="5857875" cy="3438524"/>
            </a:xfrm>
            <a:prstGeom prst="rect">
              <a:avLst/>
            </a:prstGeom>
          </p:spPr>
        </p:pic>
      </p:grpSp>
      <p:pic>
        <p:nvPicPr>
          <p:cNvPr id="7" name="object 7"/>
          <p:cNvPicPr/>
          <p:nvPr/>
        </p:nvPicPr>
        <p:blipFill>
          <a:blip r:embed="rId4" cstate="print"/>
          <a:stretch>
            <a:fillRect/>
          </a:stretch>
        </p:blipFill>
        <p:spPr>
          <a:xfrm>
            <a:off x="15087600" y="8848726"/>
            <a:ext cx="3200400" cy="14382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715000" y="647700"/>
            <a:ext cx="5227320" cy="1015021"/>
          </a:xfrm>
          <a:prstGeom prst="rect">
            <a:avLst/>
          </a:prstGeom>
        </p:spPr>
        <p:txBody>
          <a:bodyPr vert="horz" wrap="square" lIns="0" tIns="12700" rIns="0" bIns="0" rtlCol="0">
            <a:spAutoFit/>
          </a:bodyPr>
          <a:lstStyle/>
          <a:p>
            <a:pPr marR="5080" algn="ctr">
              <a:lnSpc>
                <a:spcPts val="8836"/>
              </a:lnSpc>
              <a:spcBef>
                <a:spcPts val="100"/>
              </a:spcBef>
            </a:pPr>
            <a:r>
              <a:rPr sz="7200" spc="-61" dirty="0" smtClean="0">
                <a:solidFill>
                  <a:srgbClr val="FFFFFF"/>
                </a:solidFill>
                <a:latin typeface="Roboto"/>
                <a:cs typeface="Roboto"/>
              </a:rPr>
              <a:t> </a:t>
            </a:r>
            <a:r>
              <a:rPr sz="7200" spc="-1870" dirty="0" smtClean="0">
                <a:solidFill>
                  <a:srgbClr val="FFFFFF"/>
                </a:solidFill>
                <a:latin typeface="Roboto"/>
                <a:cs typeface="Roboto"/>
              </a:rPr>
              <a:t> </a:t>
            </a:r>
            <a:r>
              <a:rPr sz="7200" b="1" spc="-45" dirty="0">
                <a:solidFill>
                  <a:srgbClr val="FFFFFF"/>
                </a:solidFill>
                <a:latin typeface="Roboto"/>
                <a:cs typeface="Roboto"/>
              </a:rPr>
              <a:t>P</a:t>
            </a:r>
            <a:r>
              <a:rPr sz="7200" b="1" spc="-89" dirty="0">
                <a:solidFill>
                  <a:srgbClr val="FFFFFF"/>
                </a:solidFill>
                <a:latin typeface="Roboto"/>
                <a:cs typeface="Roboto"/>
              </a:rPr>
              <a:t>r</a:t>
            </a:r>
            <a:r>
              <a:rPr sz="7200" b="1" spc="5" dirty="0">
                <a:solidFill>
                  <a:srgbClr val="FFFFFF"/>
                </a:solidFill>
                <a:latin typeface="Roboto"/>
                <a:cs typeface="Roboto"/>
              </a:rPr>
              <a:t>o</a:t>
            </a:r>
            <a:r>
              <a:rPr sz="7200" b="1" spc="-155" dirty="0">
                <a:solidFill>
                  <a:srgbClr val="FFFFFF"/>
                </a:solidFill>
                <a:latin typeface="Roboto"/>
                <a:cs typeface="Roboto"/>
              </a:rPr>
              <a:t>j</a:t>
            </a:r>
            <a:r>
              <a:rPr sz="7200" b="1" spc="39" dirty="0">
                <a:solidFill>
                  <a:srgbClr val="FFFFFF"/>
                </a:solidFill>
                <a:latin typeface="Roboto"/>
                <a:cs typeface="Roboto"/>
              </a:rPr>
              <a:t>e</a:t>
            </a:r>
            <a:r>
              <a:rPr sz="7200" b="1" spc="-5" dirty="0">
                <a:solidFill>
                  <a:srgbClr val="FFFFFF"/>
                </a:solidFill>
                <a:latin typeface="Roboto"/>
                <a:cs typeface="Roboto"/>
              </a:rPr>
              <a:t>c</a:t>
            </a:r>
            <a:r>
              <a:rPr sz="7200" b="1" spc="-80" dirty="0">
                <a:solidFill>
                  <a:srgbClr val="FFFFFF"/>
                </a:solidFill>
                <a:latin typeface="Roboto"/>
                <a:cs typeface="Roboto"/>
              </a:rPr>
              <a:t>t</a:t>
            </a:r>
            <a:r>
              <a:rPr sz="7200" b="1" spc="-61" dirty="0">
                <a:solidFill>
                  <a:srgbClr val="FFFFFF"/>
                </a:solidFill>
                <a:latin typeface="Roboto"/>
                <a:cs typeface="Roboto"/>
              </a:rPr>
              <a:t>s</a:t>
            </a:r>
            <a:endParaRPr sz="7200" b="1" dirty="0">
              <a:latin typeface="Roboto"/>
              <a:cs typeface="Roboto"/>
            </a:endParaRPr>
          </a:p>
        </p:txBody>
      </p:sp>
      <p:sp>
        <p:nvSpPr>
          <p:cNvPr id="12" name="object 12"/>
          <p:cNvSpPr txBox="1"/>
          <p:nvPr/>
        </p:nvSpPr>
        <p:spPr>
          <a:xfrm>
            <a:off x="990600" y="3162300"/>
            <a:ext cx="5943600" cy="4436470"/>
          </a:xfrm>
          <a:prstGeom prst="rect">
            <a:avLst/>
          </a:prstGeom>
        </p:spPr>
        <p:txBody>
          <a:bodyPr vert="horz" wrap="square" lIns="0" tIns="98424" rIns="0" bIns="0" rtlCol="0">
            <a:spAutoFit/>
          </a:bodyPr>
          <a:lstStyle/>
          <a:p>
            <a:pPr marL="12700" algn="ctr">
              <a:spcBef>
                <a:spcPts val="775"/>
              </a:spcBef>
            </a:pPr>
            <a:r>
              <a:rPr sz="3600" spc="-14" dirty="0">
                <a:solidFill>
                  <a:srgbClr val="FF0000"/>
                </a:solidFill>
                <a:latin typeface="Lucida Sans Unicode"/>
                <a:cs typeface="Lucida Sans Unicode"/>
              </a:rPr>
              <a:t>Smart</a:t>
            </a:r>
            <a:r>
              <a:rPr sz="3600" spc="-229" dirty="0">
                <a:solidFill>
                  <a:srgbClr val="FF0000"/>
                </a:solidFill>
                <a:latin typeface="Lucida Sans Unicode"/>
                <a:cs typeface="Lucida Sans Unicode"/>
              </a:rPr>
              <a:t> </a:t>
            </a:r>
            <a:r>
              <a:rPr sz="3600" spc="-89" dirty="0">
                <a:solidFill>
                  <a:srgbClr val="FF0000"/>
                </a:solidFill>
                <a:latin typeface="Lucida Sans Unicode"/>
                <a:cs typeface="Lucida Sans Unicode"/>
              </a:rPr>
              <a:t>Vehicle</a:t>
            </a:r>
            <a:endParaRPr sz="3600" dirty="0">
              <a:solidFill>
                <a:srgbClr val="FF0000"/>
              </a:solidFill>
              <a:latin typeface="Lucida Sans Unicode"/>
              <a:cs typeface="Lucida Sans Unicode"/>
            </a:endParaRPr>
          </a:p>
          <a:p>
            <a:pPr marL="768344" marR="5080">
              <a:lnSpc>
                <a:spcPts val="4880"/>
              </a:lnSpc>
              <a:spcBef>
                <a:spcPts val="75"/>
              </a:spcBef>
            </a:pPr>
            <a:r>
              <a:rPr sz="3600" spc="-286" dirty="0">
                <a:solidFill>
                  <a:srgbClr val="FFFFFF"/>
                </a:solidFill>
                <a:latin typeface="Lucida Sans Unicode"/>
                <a:cs typeface="Lucida Sans Unicode"/>
              </a:rPr>
              <a:t>T</a:t>
            </a:r>
            <a:r>
              <a:rPr sz="3600" spc="-30" dirty="0">
                <a:solidFill>
                  <a:srgbClr val="FFFFFF"/>
                </a:solidFill>
                <a:latin typeface="Lucida Sans Unicode"/>
                <a:cs typeface="Lucida Sans Unicode"/>
              </a:rPr>
              <a:t>h</a:t>
            </a:r>
            <a:r>
              <a:rPr sz="3600" spc="-136" dirty="0">
                <a:solidFill>
                  <a:srgbClr val="FFFFFF"/>
                </a:solidFill>
                <a:latin typeface="Lucida Sans Unicode"/>
                <a:cs typeface="Lucida Sans Unicode"/>
              </a:rPr>
              <a:t>i</a:t>
            </a:r>
            <a:r>
              <a:rPr sz="3600" spc="-114" dirty="0">
                <a:solidFill>
                  <a:srgbClr val="FFFFFF"/>
                </a:solidFill>
                <a:latin typeface="Lucida Sans Unicode"/>
                <a:cs typeface="Lucida Sans Unicode"/>
              </a:rPr>
              <a:t>s</a:t>
            </a:r>
            <a:r>
              <a:rPr sz="3600" spc="-200" dirty="0">
                <a:solidFill>
                  <a:srgbClr val="FFFFFF"/>
                </a:solidFill>
                <a:latin typeface="Lucida Sans Unicode"/>
                <a:cs typeface="Lucida Sans Unicode"/>
              </a:rPr>
              <a:t> </a:t>
            </a:r>
            <a:r>
              <a:rPr sz="3600" spc="-64" dirty="0">
                <a:solidFill>
                  <a:srgbClr val="FFFFFF"/>
                </a:solidFill>
                <a:latin typeface="Lucida Sans Unicode"/>
                <a:cs typeface="Lucida Sans Unicode"/>
              </a:rPr>
              <a:t>p</a:t>
            </a:r>
            <a:r>
              <a:rPr sz="3600" spc="-11" dirty="0">
                <a:solidFill>
                  <a:srgbClr val="FFFFFF"/>
                </a:solidFill>
                <a:latin typeface="Lucida Sans Unicode"/>
                <a:cs typeface="Lucida Sans Unicode"/>
              </a:rPr>
              <a:t>r</a:t>
            </a:r>
            <a:r>
              <a:rPr sz="3600" spc="-45" dirty="0">
                <a:solidFill>
                  <a:srgbClr val="FFFFFF"/>
                </a:solidFill>
                <a:latin typeface="Lucida Sans Unicode"/>
                <a:cs typeface="Lucida Sans Unicode"/>
              </a:rPr>
              <a:t>o</a:t>
            </a:r>
            <a:r>
              <a:rPr sz="3600" spc="-186" dirty="0">
                <a:solidFill>
                  <a:srgbClr val="FFFFFF"/>
                </a:solidFill>
                <a:latin typeface="Lucida Sans Unicode"/>
                <a:cs typeface="Lucida Sans Unicode"/>
              </a:rPr>
              <a:t>j</a:t>
            </a:r>
            <a:r>
              <a:rPr sz="3600" spc="5" dirty="0">
                <a:solidFill>
                  <a:srgbClr val="FFFFFF"/>
                </a:solidFill>
                <a:latin typeface="Lucida Sans Unicode"/>
                <a:cs typeface="Lucida Sans Unicode"/>
              </a:rPr>
              <a:t>e</a:t>
            </a:r>
            <a:r>
              <a:rPr sz="3600" spc="-136" dirty="0">
                <a:solidFill>
                  <a:srgbClr val="FFFFFF"/>
                </a:solidFill>
                <a:latin typeface="Lucida Sans Unicode"/>
                <a:cs typeface="Lucida Sans Unicode"/>
              </a:rPr>
              <a:t>c</a:t>
            </a:r>
            <a:r>
              <a:rPr sz="3600" spc="-75" dirty="0">
                <a:solidFill>
                  <a:srgbClr val="FFFFFF"/>
                </a:solidFill>
                <a:latin typeface="Lucida Sans Unicode"/>
                <a:cs typeface="Lucida Sans Unicode"/>
              </a:rPr>
              <a:t>t</a:t>
            </a:r>
            <a:r>
              <a:rPr sz="3600" spc="-200" dirty="0">
                <a:solidFill>
                  <a:srgbClr val="FFFFFF"/>
                </a:solidFill>
                <a:latin typeface="Lucida Sans Unicode"/>
                <a:cs typeface="Lucida Sans Unicode"/>
              </a:rPr>
              <a:t> </a:t>
            </a:r>
            <a:r>
              <a:rPr sz="3600" spc="-136" dirty="0">
                <a:solidFill>
                  <a:srgbClr val="FFFFFF"/>
                </a:solidFill>
                <a:latin typeface="Lucida Sans Unicode"/>
                <a:cs typeface="Lucida Sans Unicode"/>
              </a:rPr>
              <a:t>i</a:t>
            </a:r>
            <a:r>
              <a:rPr sz="3600" spc="-114" dirty="0">
                <a:solidFill>
                  <a:srgbClr val="FFFFFF"/>
                </a:solidFill>
                <a:latin typeface="Lucida Sans Unicode"/>
                <a:cs typeface="Lucida Sans Unicode"/>
              </a:rPr>
              <a:t>s</a:t>
            </a:r>
            <a:r>
              <a:rPr sz="3600" spc="-200" dirty="0">
                <a:solidFill>
                  <a:srgbClr val="FFFFFF"/>
                </a:solidFill>
                <a:latin typeface="Lucida Sans Unicode"/>
                <a:cs typeface="Lucida Sans Unicode"/>
              </a:rPr>
              <a:t> </a:t>
            </a:r>
            <a:r>
              <a:rPr sz="3600" spc="-64" dirty="0">
                <a:solidFill>
                  <a:srgbClr val="FFFFFF"/>
                </a:solidFill>
                <a:latin typeface="Lucida Sans Unicode"/>
                <a:cs typeface="Lucida Sans Unicode"/>
              </a:rPr>
              <a:t>d</a:t>
            </a:r>
            <a:r>
              <a:rPr sz="3600" spc="5" dirty="0">
                <a:solidFill>
                  <a:srgbClr val="FFFFFF"/>
                </a:solidFill>
                <a:latin typeface="Lucida Sans Unicode"/>
                <a:cs typeface="Lucida Sans Unicode"/>
              </a:rPr>
              <a:t>e</a:t>
            </a:r>
            <a:r>
              <a:rPr sz="3600" spc="-120" dirty="0">
                <a:solidFill>
                  <a:srgbClr val="FFFFFF"/>
                </a:solidFill>
                <a:latin typeface="Lucida Sans Unicode"/>
                <a:cs typeface="Lucida Sans Unicode"/>
              </a:rPr>
              <a:t>s</a:t>
            </a:r>
            <a:r>
              <a:rPr sz="3600" spc="-136" dirty="0">
                <a:solidFill>
                  <a:srgbClr val="FFFFFF"/>
                </a:solidFill>
                <a:latin typeface="Lucida Sans Unicode"/>
                <a:cs typeface="Lucida Sans Unicode"/>
              </a:rPr>
              <a:t>i</a:t>
            </a:r>
            <a:r>
              <a:rPr sz="3600" spc="-270" dirty="0">
                <a:solidFill>
                  <a:srgbClr val="FFFFFF"/>
                </a:solidFill>
                <a:latin typeface="Lucida Sans Unicode"/>
                <a:cs typeface="Lucida Sans Unicode"/>
              </a:rPr>
              <a:t>g</a:t>
            </a:r>
            <a:r>
              <a:rPr sz="3600" spc="-30" dirty="0">
                <a:solidFill>
                  <a:srgbClr val="FFFFFF"/>
                </a:solidFill>
                <a:latin typeface="Lucida Sans Unicode"/>
                <a:cs typeface="Lucida Sans Unicode"/>
              </a:rPr>
              <a:t>n</a:t>
            </a:r>
            <a:r>
              <a:rPr sz="3600" spc="5" dirty="0">
                <a:solidFill>
                  <a:srgbClr val="FFFFFF"/>
                </a:solidFill>
                <a:latin typeface="Lucida Sans Unicode"/>
                <a:cs typeface="Lucida Sans Unicode"/>
              </a:rPr>
              <a:t>e</a:t>
            </a:r>
            <a:r>
              <a:rPr sz="3600" spc="-61" dirty="0">
                <a:solidFill>
                  <a:srgbClr val="FFFFFF"/>
                </a:solidFill>
                <a:latin typeface="Lucida Sans Unicode"/>
                <a:cs typeface="Lucida Sans Unicode"/>
              </a:rPr>
              <a:t>d</a:t>
            </a:r>
            <a:r>
              <a:rPr sz="3600" spc="-200" dirty="0">
                <a:solidFill>
                  <a:srgbClr val="FFFFFF"/>
                </a:solidFill>
                <a:latin typeface="Lucida Sans Unicode"/>
                <a:cs typeface="Lucida Sans Unicode"/>
              </a:rPr>
              <a:t> </a:t>
            </a:r>
            <a:r>
              <a:rPr sz="3600" spc="-80" dirty="0">
                <a:solidFill>
                  <a:srgbClr val="FFFFFF"/>
                </a:solidFill>
                <a:latin typeface="Lucida Sans Unicode"/>
                <a:cs typeface="Lucida Sans Unicode"/>
              </a:rPr>
              <a:t>t</a:t>
            </a:r>
            <a:r>
              <a:rPr sz="3600" spc="-39" dirty="0">
                <a:solidFill>
                  <a:srgbClr val="FFFFFF"/>
                </a:solidFill>
                <a:latin typeface="Lucida Sans Unicode"/>
                <a:cs typeface="Lucida Sans Unicode"/>
              </a:rPr>
              <a:t>o</a:t>
            </a:r>
            <a:r>
              <a:rPr sz="3600" spc="-200" dirty="0">
                <a:solidFill>
                  <a:srgbClr val="FFFFFF"/>
                </a:solidFill>
                <a:latin typeface="Lucida Sans Unicode"/>
                <a:cs typeface="Lucida Sans Unicode"/>
              </a:rPr>
              <a:t> </a:t>
            </a:r>
            <a:r>
              <a:rPr sz="3600" spc="-120" dirty="0">
                <a:solidFill>
                  <a:srgbClr val="FFFFFF"/>
                </a:solidFill>
                <a:latin typeface="Lucida Sans Unicode"/>
                <a:cs typeface="Lucida Sans Unicode"/>
              </a:rPr>
              <a:t>s</a:t>
            </a:r>
            <a:r>
              <a:rPr sz="3600" spc="-80" dirty="0">
                <a:solidFill>
                  <a:srgbClr val="FFFFFF"/>
                </a:solidFill>
                <a:latin typeface="Lucida Sans Unicode"/>
                <a:cs typeface="Lucida Sans Unicode"/>
              </a:rPr>
              <a:t>t</a:t>
            </a:r>
            <a:r>
              <a:rPr sz="3600" spc="-45" dirty="0">
                <a:solidFill>
                  <a:srgbClr val="FFFFFF"/>
                </a:solidFill>
                <a:latin typeface="Lucida Sans Unicode"/>
                <a:cs typeface="Lucida Sans Unicode"/>
              </a:rPr>
              <a:t>o</a:t>
            </a:r>
            <a:r>
              <a:rPr sz="3600" spc="-11" dirty="0">
                <a:solidFill>
                  <a:srgbClr val="FFFFFF"/>
                </a:solidFill>
                <a:latin typeface="Lucida Sans Unicode"/>
                <a:cs typeface="Lucida Sans Unicode"/>
              </a:rPr>
              <a:t>r</a:t>
            </a:r>
            <a:r>
              <a:rPr sz="3600" spc="11" dirty="0">
                <a:solidFill>
                  <a:srgbClr val="FFFFFF"/>
                </a:solidFill>
                <a:latin typeface="Lucida Sans Unicode"/>
                <a:cs typeface="Lucida Sans Unicode"/>
              </a:rPr>
              <a:t>e</a:t>
            </a:r>
            <a:r>
              <a:rPr sz="3600" spc="-200" dirty="0">
                <a:solidFill>
                  <a:srgbClr val="FFFFFF"/>
                </a:solidFill>
                <a:latin typeface="Lucida Sans Unicode"/>
                <a:cs typeface="Lucida Sans Unicode"/>
              </a:rPr>
              <a:t> </a:t>
            </a:r>
            <a:r>
              <a:rPr sz="3600" spc="-200" dirty="0" smtClean="0">
                <a:solidFill>
                  <a:srgbClr val="FFFFFF"/>
                </a:solidFill>
                <a:latin typeface="Lucida Sans Unicode"/>
                <a:cs typeface="Lucida Sans Unicode"/>
              </a:rPr>
              <a:t> </a:t>
            </a:r>
            <a:r>
              <a:rPr sz="3600" spc="-39" dirty="0">
                <a:solidFill>
                  <a:srgbClr val="00B050"/>
                </a:solidFill>
                <a:latin typeface="Lucida Sans Unicode"/>
                <a:cs typeface="Lucida Sans Unicode"/>
              </a:rPr>
              <a:t>I</a:t>
            </a:r>
            <a:r>
              <a:rPr sz="3600" dirty="0">
                <a:solidFill>
                  <a:srgbClr val="00B050"/>
                </a:solidFill>
                <a:latin typeface="Lucida Sans Unicode"/>
                <a:cs typeface="Lucida Sans Unicode"/>
              </a:rPr>
              <a:t>O</a:t>
            </a:r>
            <a:r>
              <a:rPr sz="3600" spc="-280" dirty="0">
                <a:solidFill>
                  <a:srgbClr val="00B050"/>
                </a:solidFill>
                <a:latin typeface="Lucida Sans Unicode"/>
                <a:cs typeface="Lucida Sans Unicode"/>
              </a:rPr>
              <a:t>T</a:t>
            </a:r>
            <a:r>
              <a:rPr sz="3600" spc="-200" dirty="0">
                <a:solidFill>
                  <a:srgbClr val="00B050"/>
                </a:solidFill>
                <a:latin typeface="Lucida Sans Unicode"/>
                <a:cs typeface="Lucida Sans Unicode"/>
              </a:rPr>
              <a:t> </a:t>
            </a:r>
            <a:r>
              <a:rPr sz="3600" spc="-64" dirty="0">
                <a:solidFill>
                  <a:srgbClr val="00B050"/>
                </a:solidFill>
                <a:latin typeface="Lucida Sans Unicode"/>
                <a:cs typeface="Lucida Sans Unicode"/>
              </a:rPr>
              <a:t>d</a:t>
            </a:r>
            <a:r>
              <a:rPr sz="3600" spc="5" dirty="0">
                <a:solidFill>
                  <a:srgbClr val="00B050"/>
                </a:solidFill>
                <a:latin typeface="Lucida Sans Unicode"/>
                <a:cs typeface="Lucida Sans Unicode"/>
              </a:rPr>
              <a:t>a</a:t>
            </a:r>
            <a:r>
              <a:rPr sz="3600" spc="-80" dirty="0">
                <a:solidFill>
                  <a:srgbClr val="00B050"/>
                </a:solidFill>
                <a:latin typeface="Lucida Sans Unicode"/>
                <a:cs typeface="Lucida Sans Unicode"/>
              </a:rPr>
              <a:t>t</a:t>
            </a:r>
            <a:r>
              <a:rPr sz="3600" spc="11" dirty="0">
                <a:solidFill>
                  <a:srgbClr val="00B050"/>
                </a:solidFill>
                <a:latin typeface="Lucida Sans Unicode"/>
                <a:cs typeface="Lucida Sans Unicode"/>
              </a:rPr>
              <a:t>a</a:t>
            </a:r>
            <a:r>
              <a:rPr sz="3600" spc="-200" dirty="0">
                <a:solidFill>
                  <a:srgbClr val="FFFFFF"/>
                </a:solidFill>
                <a:latin typeface="Lucida Sans Unicode"/>
                <a:cs typeface="Lucida Sans Unicode"/>
              </a:rPr>
              <a:t> </a:t>
            </a:r>
            <a:r>
              <a:rPr sz="3600" spc="-136" dirty="0">
                <a:solidFill>
                  <a:srgbClr val="FFFFFF"/>
                </a:solidFill>
                <a:latin typeface="Lucida Sans Unicode"/>
                <a:cs typeface="Lucida Sans Unicode"/>
              </a:rPr>
              <a:t>c</a:t>
            </a:r>
            <a:r>
              <a:rPr sz="3600" spc="-45" dirty="0">
                <a:solidFill>
                  <a:srgbClr val="FFFFFF"/>
                </a:solidFill>
                <a:latin typeface="Lucida Sans Unicode"/>
                <a:cs typeface="Lucida Sans Unicode"/>
              </a:rPr>
              <a:t>o</a:t>
            </a:r>
            <a:r>
              <a:rPr sz="3600" spc="-20" dirty="0">
                <a:solidFill>
                  <a:srgbClr val="FFFFFF"/>
                </a:solidFill>
                <a:latin typeface="Lucida Sans Unicode"/>
                <a:cs typeface="Lucida Sans Unicode"/>
              </a:rPr>
              <a:t>m</a:t>
            </a:r>
            <a:r>
              <a:rPr sz="3600" spc="-136" dirty="0">
                <a:solidFill>
                  <a:srgbClr val="FFFFFF"/>
                </a:solidFill>
                <a:latin typeface="Lucida Sans Unicode"/>
                <a:cs typeface="Lucida Sans Unicode"/>
              </a:rPr>
              <a:t>i</a:t>
            </a:r>
            <a:r>
              <a:rPr sz="3600" spc="-30" dirty="0">
                <a:solidFill>
                  <a:srgbClr val="FFFFFF"/>
                </a:solidFill>
                <a:latin typeface="Lucida Sans Unicode"/>
                <a:cs typeface="Lucida Sans Unicode"/>
              </a:rPr>
              <a:t>n</a:t>
            </a:r>
            <a:r>
              <a:rPr sz="3600" spc="-264" dirty="0">
                <a:solidFill>
                  <a:srgbClr val="FFFFFF"/>
                </a:solidFill>
                <a:latin typeface="Lucida Sans Unicode"/>
                <a:cs typeface="Lucida Sans Unicode"/>
              </a:rPr>
              <a:t>g</a:t>
            </a:r>
            <a:r>
              <a:rPr sz="3600" spc="-200" dirty="0">
                <a:solidFill>
                  <a:srgbClr val="FFFFFF"/>
                </a:solidFill>
                <a:latin typeface="Lucida Sans Unicode"/>
                <a:cs typeface="Lucida Sans Unicode"/>
              </a:rPr>
              <a:t> </a:t>
            </a:r>
            <a:r>
              <a:rPr sz="3600" spc="-111" dirty="0" smtClean="0">
                <a:solidFill>
                  <a:srgbClr val="FFFFFF"/>
                </a:solidFill>
                <a:latin typeface="Lucida Sans Unicode"/>
                <a:cs typeface="Lucida Sans Unicode"/>
              </a:rPr>
              <a:t>f</a:t>
            </a:r>
            <a:r>
              <a:rPr sz="3600" spc="-11" dirty="0" smtClean="0">
                <a:solidFill>
                  <a:srgbClr val="FFFFFF"/>
                </a:solidFill>
                <a:latin typeface="Lucida Sans Unicode"/>
                <a:cs typeface="Lucida Sans Unicode"/>
              </a:rPr>
              <a:t>r</a:t>
            </a:r>
            <a:r>
              <a:rPr sz="3600" spc="-45" dirty="0" smtClean="0">
                <a:solidFill>
                  <a:srgbClr val="FFFFFF"/>
                </a:solidFill>
                <a:latin typeface="Lucida Sans Unicode"/>
                <a:cs typeface="Lucida Sans Unicode"/>
              </a:rPr>
              <a:t>o</a:t>
            </a:r>
            <a:r>
              <a:rPr sz="3600" spc="-14" dirty="0" smtClean="0">
                <a:solidFill>
                  <a:srgbClr val="FFFFFF"/>
                </a:solidFill>
                <a:latin typeface="Lucida Sans Unicode"/>
                <a:cs typeface="Lucida Sans Unicode"/>
              </a:rPr>
              <a:t>m</a:t>
            </a:r>
            <a:r>
              <a:rPr lang="en-IN" sz="3600" spc="-200" dirty="0" smtClean="0">
                <a:solidFill>
                  <a:srgbClr val="FFFFFF"/>
                </a:solidFill>
                <a:latin typeface="Lucida Sans Unicode"/>
                <a:cs typeface="Lucida Sans Unicode"/>
              </a:rPr>
              <a:t> </a:t>
            </a:r>
            <a:r>
              <a:rPr lang="en-IN" sz="3600" spc="-200" dirty="0" smtClean="0">
                <a:solidFill>
                  <a:srgbClr val="00B050"/>
                </a:solidFill>
                <a:latin typeface="Lucida Sans Unicode"/>
                <a:cs typeface="Lucida Sans Unicode"/>
              </a:rPr>
              <a:t>cloud</a:t>
            </a:r>
            <a:r>
              <a:rPr lang="en-IN" sz="3600" spc="-200" dirty="0" smtClean="0">
                <a:solidFill>
                  <a:srgbClr val="FFFFFF"/>
                </a:solidFill>
                <a:latin typeface="Lucida Sans Unicode"/>
                <a:cs typeface="Lucida Sans Unicode"/>
              </a:rPr>
              <a:t> </a:t>
            </a:r>
            <a:r>
              <a:rPr sz="3600" spc="20" dirty="0" smtClean="0">
                <a:solidFill>
                  <a:srgbClr val="FFFFFF"/>
                </a:solidFill>
                <a:latin typeface="Lucida Sans Unicode"/>
                <a:cs typeface="Lucida Sans Unicode"/>
              </a:rPr>
              <a:t>w</a:t>
            </a:r>
            <a:r>
              <a:rPr sz="3600" spc="-30" dirty="0" smtClean="0">
                <a:solidFill>
                  <a:srgbClr val="FFFFFF"/>
                </a:solidFill>
                <a:latin typeface="Lucida Sans Unicode"/>
                <a:cs typeface="Lucida Sans Unicode"/>
              </a:rPr>
              <a:t>h</a:t>
            </a:r>
            <a:r>
              <a:rPr sz="3600" spc="-136" dirty="0" smtClean="0">
                <a:solidFill>
                  <a:srgbClr val="FFFFFF"/>
                </a:solidFill>
                <a:latin typeface="Lucida Sans Unicode"/>
                <a:cs typeface="Lucida Sans Unicode"/>
              </a:rPr>
              <a:t>ic</a:t>
            </a:r>
            <a:r>
              <a:rPr sz="3600" spc="-25" dirty="0" smtClean="0">
                <a:solidFill>
                  <a:srgbClr val="FFFFFF"/>
                </a:solidFill>
                <a:latin typeface="Lucida Sans Unicode"/>
                <a:cs typeface="Lucida Sans Unicode"/>
              </a:rPr>
              <a:t>h</a:t>
            </a:r>
            <a:r>
              <a:rPr sz="3600" spc="-200" dirty="0" smtClean="0">
                <a:solidFill>
                  <a:srgbClr val="FFFFFF"/>
                </a:solidFill>
                <a:latin typeface="Lucida Sans Unicode"/>
                <a:cs typeface="Lucida Sans Unicode"/>
              </a:rPr>
              <a:t> </a:t>
            </a:r>
            <a:r>
              <a:rPr sz="3600" spc="20" dirty="0">
                <a:solidFill>
                  <a:srgbClr val="FFFFFF"/>
                </a:solidFill>
                <a:latin typeface="Lucida Sans Unicode"/>
                <a:cs typeface="Lucida Sans Unicode"/>
              </a:rPr>
              <a:t>w</a:t>
            </a:r>
            <a:r>
              <a:rPr sz="3600" spc="-136" dirty="0">
                <a:solidFill>
                  <a:srgbClr val="FFFFFF"/>
                </a:solidFill>
                <a:latin typeface="Lucida Sans Unicode"/>
                <a:cs typeface="Lucida Sans Unicode"/>
              </a:rPr>
              <a:t>il</a:t>
            </a:r>
            <a:r>
              <a:rPr sz="3600" spc="-130" dirty="0">
                <a:solidFill>
                  <a:srgbClr val="FFFFFF"/>
                </a:solidFill>
                <a:latin typeface="Lucida Sans Unicode"/>
                <a:cs typeface="Lucida Sans Unicode"/>
              </a:rPr>
              <a:t>l</a:t>
            </a:r>
            <a:r>
              <a:rPr sz="3600" spc="-200" dirty="0">
                <a:solidFill>
                  <a:srgbClr val="FFFFFF"/>
                </a:solidFill>
                <a:latin typeface="Lucida Sans Unicode"/>
                <a:cs typeface="Lucida Sans Unicode"/>
              </a:rPr>
              <a:t> </a:t>
            </a:r>
            <a:r>
              <a:rPr sz="3600" spc="-64" dirty="0">
                <a:solidFill>
                  <a:srgbClr val="FFFFFF"/>
                </a:solidFill>
                <a:latin typeface="Lucida Sans Unicode"/>
                <a:cs typeface="Lucida Sans Unicode"/>
              </a:rPr>
              <a:t>b</a:t>
            </a:r>
            <a:r>
              <a:rPr sz="3600" spc="5" dirty="0">
                <a:solidFill>
                  <a:srgbClr val="FFFFFF"/>
                </a:solidFill>
                <a:latin typeface="Lucida Sans Unicode"/>
                <a:cs typeface="Lucida Sans Unicode"/>
              </a:rPr>
              <a:t>e  </a:t>
            </a:r>
            <a:r>
              <a:rPr sz="3600" spc="-64" dirty="0">
                <a:solidFill>
                  <a:srgbClr val="FFFFFF"/>
                </a:solidFill>
                <a:latin typeface="Lucida Sans Unicode"/>
                <a:cs typeface="Lucida Sans Unicode"/>
              </a:rPr>
              <a:t>v</a:t>
            </a:r>
            <a:r>
              <a:rPr sz="3600" spc="5" dirty="0">
                <a:solidFill>
                  <a:srgbClr val="FFFFFF"/>
                </a:solidFill>
                <a:latin typeface="Lucida Sans Unicode"/>
                <a:cs typeface="Lucida Sans Unicode"/>
              </a:rPr>
              <a:t>a</a:t>
            </a:r>
            <a:r>
              <a:rPr sz="3600" spc="-136" dirty="0">
                <a:solidFill>
                  <a:srgbClr val="FFFFFF"/>
                </a:solidFill>
                <a:latin typeface="Lucida Sans Unicode"/>
                <a:cs typeface="Lucida Sans Unicode"/>
              </a:rPr>
              <a:t>li</a:t>
            </a:r>
            <a:r>
              <a:rPr sz="3600" spc="-64" dirty="0">
                <a:solidFill>
                  <a:srgbClr val="FFFFFF"/>
                </a:solidFill>
                <a:latin typeface="Lucida Sans Unicode"/>
                <a:cs typeface="Lucida Sans Unicode"/>
              </a:rPr>
              <a:t>d</a:t>
            </a:r>
            <a:r>
              <a:rPr sz="3600" spc="5" dirty="0">
                <a:solidFill>
                  <a:srgbClr val="FFFFFF"/>
                </a:solidFill>
                <a:latin typeface="Lucida Sans Unicode"/>
                <a:cs typeface="Lucida Sans Unicode"/>
              </a:rPr>
              <a:t>a</a:t>
            </a:r>
            <a:r>
              <a:rPr sz="3600" spc="-80" dirty="0">
                <a:solidFill>
                  <a:srgbClr val="FFFFFF"/>
                </a:solidFill>
                <a:latin typeface="Lucida Sans Unicode"/>
                <a:cs typeface="Lucida Sans Unicode"/>
              </a:rPr>
              <a:t>t</a:t>
            </a:r>
            <a:r>
              <a:rPr sz="3600" spc="5" dirty="0">
                <a:solidFill>
                  <a:srgbClr val="FFFFFF"/>
                </a:solidFill>
                <a:latin typeface="Lucida Sans Unicode"/>
                <a:cs typeface="Lucida Sans Unicode"/>
              </a:rPr>
              <a:t>e</a:t>
            </a:r>
            <a:r>
              <a:rPr sz="3600" spc="-61" dirty="0">
                <a:solidFill>
                  <a:srgbClr val="FFFFFF"/>
                </a:solidFill>
                <a:latin typeface="Lucida Sans Unicode"/>
                <a:cs typeface="Lucida Sans Unicode"/>
              </a:rPr>
              <a:t>d</a:t>
            </a:r>
            <a:r>
              <a:rPr sz="3600" spc="-200" dirty="0">
                <a:solidFill>
                  <a:srgbClr val="FFFFFF"/>
                </a:solidFill>
                <a:latin typeface="Lucida Sans Unicode"/>
                <a:cs typeface="Lucida Sans Unicode"/>
              </a:rPr>
              <a:t> </a:t>
            </a:r>
            <a:r>
              <a:rPr sz="3600" spc="5" dirty="0">
                <a:solidFill>
                  <a:srgbClr val="FFFFFF"/>
                </a:solidFill>
                <a:latin typeface="Lucida Sans Unicode"/>
                <a:cs typeface="Lucida Sans Unicode"/>
              </a:rPr>
              <a:t>a</a:t>
            </a:r>
            <a:r>
              <a:rPr sz="3600" spc="-30" dirty="0">
                <a:solidFill>
                  <a:srgbClr val="FFFFFF"/>
                </a:solidFill>
                <a:latin typeface="Lucida Sans Unicode"/>
                <a:cs typeface="Lucida Sans Unicode"/>
              </a:rPr>
              <a:t>n</a:t>
            </a:r>
            <a:r>
              <a:rPr sz="3600" spc="-61" dirty="0">
                <a:solidFill>
                  <a:srgbClr val="FFFFFF"/>
                </a:solidFill>
                <a:latin typeface="Lucida Sans Unicode"/>
                <a:cs typeface="Lucida Sans Unicode"/>
              </a:rPr>
              <a:t>d</a:t>
            </a:r>
            <a:r>
              <a:rPr sz="3600" spc="-200" dirty="0">
                <a:solidFill>
                  <a:srgbClr val="FFFFFF"/>
                </a:solidFill>
                <a:latin typeface="Lucida Sans Unicode"/>
                <a:cs typeface="Lucida Sans Unicode"/>
              </a:rPr>
              <a:t> </a:t>
            </a:r>
            <a:r>
              <a:rPr sz="3600" spc="-20" dirty="0">
                <a:solidFill>
                  <a:srgbClr val="FFFFFF"/>
                </a:solidFill>
                <a:latin typeface="Lucida Sans Unicode"/>
                <a:cs typeface="Lucida Sans Unicode"/>
              </a:rPr>
              <a:t>m</a:t>
            </a:r>
            <a:r>
              <a:rPr sz="3600" spc="-45" dirty="0">
                <a:solidFill>
                  <a:srgbClr val="FFFFFF"/>
                </a:solidFill>
                <a:latin typeface="Lucida Sans Unicode"/>
                <a:cs typeface="Lucida Sans Unicode"/>
              </a:rPr>
              <a:t>o</a:t>
            </a:r>
            <a:r>
              <a:rPr sz="3600" spc="-64" dirty="0">
                <a:solidFill>
                  <a:srgbClr val="FFFFFF"/>
                </a:solidFill>
                <a:latin typeface="Lucida Sans Unicode"/>
                <a:cs typeface="Lucida Sans Unicode"/>
              </a:rPr>
              <a:t>v</a:t>
            </a:r>
            <a:r>
              <a:rPr sz="3600" spc="5" dirty="0">
                <a:solidFill>
                  <a:srgbClr val="FFFFFF"/>
                </a:solidFill>
                <a:latin typeface="Lucida Sans Unicode"/>
                <a:cs typeface="Lucida Sans Unicode"/>
              </a:rPr>
              <a:t>e</a:t>
            </a:r>
            <a:r>
              <a:rPr sz="3600" spc="-61" dirty="0">
                <a:solidFill>
                  <a:srgbClr val="FFFFFF"/>
                </a:solidFill>
                <a:latin typeface="Lucida Sans Unicode"/>
                <a:cs typeface="Lucida Sans Unicode"/>
              </a:rPr>
              <a:t>d</a:t>
            </a:r>
            <a:r>
              <a:rPr sz="3600" spc="-200" dirty="0">
                <a:solidFill>
                  <a:srgbClr val="FFFFFF"/>
                </a:solidFill>
                <a:latin typeface="Lucida Sans Unicode"/>
                <a:cs typeface="Lucida Sans Unicode"/>
              </a:rPr>
              <a:t> </a:t>
            </a:r>
            <a:r>
              <a:rPr sz="3600" spc="-80" dirty="0">
                <a:solidFill>
                  <a:srgbClr val="FFFFFF"/>
                </a:solidFill>
                <a:latin typeface="Lucida Sans Unicode"/>
                <a:cs typeface="Lucida Sans Unicode"/>
              </a:rPr>
              <a:t>t</a:t>
            </a:r>
            <a:r>
              <a:rPr sz="3600" spc="-39" dirty="0">
                <a:solidFill>
                  <a:srgbClr val="FFFFFF"/>
                </a:solidFill>
                <a:latin typeface="Lucida Sans Unicode"/>
                <a:cs typeface="Lucida Sans Unicode"/>
              </a:rPr>
              <a:t>o</a:t>
            </a:r>
            <a:r>
              <a:rPr sz="3600" spc="-200" dirty="0">
                <a:solidFill>
                  <a:srgbClr val="FFFFFF"/>
                </a:solidFill>
                <a:latin typeface="Lucida Sans Unicode"/>
                <a:cs typeface="Lucida Sans Unicode"/>
              </a:rPr>
              <a:t> </a:t>
            </a:r>
            <a:r>
              <a:rPr sz="3600" spc="-204" dirty="0">
                <a:solidFill>
                  <a:srgbClr val="00B050"/>
                </a:solidFill>
                <a:latin typeface="Lucida Sans Unicode"/>
                <a:cs typeface="Lucida Sans Unicode"/>
              </a:rPr>
              <a:t>A</a:t>
            </a:r>
            <a:r>
              <a:rPr sz="3600" spc="-375" dirty="0">
                <a:solidFill>
                  <a:srgbClr val="00B050"/>
                </a:solidFill>
                <a:latin typeface="Lucida Sans Unicode"/>
                <a:cs typeface="Lucida Sans Unicode"/>
              </a:rPr>
              <a:t>z</a:t>
            </a:r>
            <a:r>
              <a:rPr sz="3600" spc="-30" dirty="0">
                <a:solidFill>
                  <a:srgbClr val="00B050"/>
                </a:solidFill>
                <a:latin typeface="Lucida Sans Unicode"/>
                <a:cs typeface="Lucida Sans Unicode"/>
              </a:rPr>
              <a:t>u</a:t>
            </a:r>
            <a:r>
              <a:rPr sz="3600" spc="-11" dirty="0">
                <a:solidFill>
                  <a:srgbClr val="00B050"/>
                </a:solidFill>
                <a:latin typeface="Lucida Sans Unicode"/>
                <a:cs typeface="Lucida Sans Unicode"/>
              </a:rPr>
              <a:t>r</a:t>
            </a:r>
            <a:r>
              <a:rPr sz="3600" spc="5" dirty="0">
                <a:solidFill>
                  <a:srgbClr val="00B050"/>
                </a:solidFill>
                <a:latin typeface="Lucida Sans Unicode"/>
                <a:cs typeface="Lucida Sans Unicode"/>
              </a:rPr>
              <a:t>e</a:t>
            </a:r>
            <a:r>
              <a:rPr sz="3600" spc="-36" dirty="0">
                <a:solidFill>
                  <a:srgbClr val="00B050"/>
                </a:solidFill>
                <a:latin typeface="Lucida Sans Unicode"/>
                <a:cs typeface="Lucida Sans Unicode"/>
              </a:rPr>
              <a:t>'</a:t>
            </a:r>
            <a:r>
              <a:rPr sz="3600" spc="-114" dirty="0">
                <a:solidFill>
                  <a:srgbClr val="00B050"/>
                </a:solidFill>
                <a:latin typeface="Lucida Sans Unicode"/>
                <a:cs typeface="Lucida Sans Unicode"/>
              </a:rPr>
              <a:t>s</a:t>
            </a:r>
            <a:r>
              <a:rPr sz="3600" spc="-200" dirty="0">
                <a:solidFill>
                  <a:srgbClr val="00B050"/>
                </a:solidFill>
                <a:latin typeface="Lucida Sans Unicode"/>
                <a:cs typeface="Lucida Sans Unicode"/>
              </a:rPr>
              <a:t> </a:t>
            </a:r>
            <a:r>
              <a:rPr sz="3600" spc="30" dirty="0">
                <a:solidFill>
                  <a:srgbClr val="00B050"/>
                </a:solidFill>
                <a:latin typeface="Lucida Sans Unicode"/>
                <a:cs typeface="Lucida Sans Unicode"/>
              </a:rPr>
              <a:t>S</a:t>
            </a:r>
            <a:r>
              <a:rPr sz="3600" dirty="0">
                <a:solidFill>
                  <a:srgbClr val="00B050"/>
                </a:solidFill>
                <a:latin typeface="Lucida Sans Unicode"/>
                <a:cs typeface="Lucida Sans Unicode"/>
              </a:rPr>
              <a:t>Q</a:t>
            </a:r>
            <a:r>
              <a:rPr sz="3600" spc="-39" dirty="0">
                <a:solidFill>
                  <a:srgbClr val="00B050"/>
                </a:solidFill>
                <a:latin typeface="Lucida Sans Unicode"/>
                <a:cs typeface="Lucida Sans Unicode"/>
              </a:rPr>
              <a:t>L  </a:t>
            </a:r>
            <a:r>
              <a:rPr sz="3600" spc="-39" dirty="0" smtClean="0">
                <a:solidFill>
                  <a:srgbClr val="00B050"/>
                </a:solidFill>
                <a:latin typeface="Lucida Sans Unicode"/>
                <a:cs typeface="Lucida Sans Unicode"/>
              </a:rPr>
              <a:t>database</a:t>
            </a:r>
            <a:r>
              <a:rPr lang="en-IN" sz="3600" spc="-39" dirty="0" smtClean="0">
                <a:solidFill>
                  <a:srgbClr val="FFFFFF"/>
                </a:solidFill>
                <a:latin typeface="Lucida Sans Unicode"/>
                <a:cs typeface="Lucida Sans Unicode"/>
              </a:rPr>
              <a:t>.</a:t>
            </a:r>
            <a:endParaRPr sz="3600" dirty="0">
              <a:latin typeface="Lucida Sans Unicode"/>
              <a:cs typeface="Lucida Sans Unicode"/>
            </a:endParaRPr>
          </a:p>
        </p:txBody>
      </p:sp>
      <p:sp>
        <p:nvSpPr>
          <p:cNvPr id="15" name="object 15"/>
          <p:cNvSpPr txBox="1"/>
          <p:nvPr/>
        </p:nvSpPr>
        <p:spPr>
          <a:xfrm>
            <a:off x="9906000" y="3162300"/>
            <a:ext cx="6308604" cy="4436470"/>
          </a:xfrm>
          <a:prstGeom prst="rect">
            <a:avLst/>
          </a:prstGeom>
        </p:spPr>
        <p:txBody>
          <a:bodyPr vert="horz" wrap="square" lIns="0" tIns="98424" rIns="0" bIns="0" rtlCol="0">
            <a:spAutoFit/>
          </a:bodyPr>
          <a:lstStyle/>
          <a:p>
            <a:pPr marL="12700">
              <a:spcBef>
                <a:spcPts val="775"/>
              </a:spcBef>
            </a:pPr>
            <a:r>
              <a:rPr lang="en-IN" sz="3600" spc="-20" dirty="0" smtClean="0">
                <a:solidFill>
                  <a:srgbClr val="FF0000"/>
                </a:solidFill>
                <a:latin typeface="Lucida Sans Unicode"/>
                <a:cs typeface="Lucida Sans Unicode"/>
              </a:rPr>
              <a:t>   </a:t>
            </a:r>
            <a:r>
              <a:rPr sz="3600" spc="-20" dirty="0" smtClean="0">
                <a:solidFill>
                  <a:srgbClr val="FF0000"/>
                </a:solidFill>
                <a:latin typeface="Lucida Sans Unicode"/>
                <a:cs typeface="Lucida Sans Unicode"/>
              </a:rPr>
              <a:t>AP</a:t>
            </a:r>
            <a:r>
              <a:rPr sz="3600" spc="-211" dirty="0" smtClean="0">
                <a:solidFill>
                  <a:srgbClr val="FF0000"/>
                </a:solidFill>
                <a:latin typeface="Lucida Sans Unicode"/>
                <a:cs typeface="Lucida Sans Unicode"/>
              </a:rPr>
              <a:t> </a:t>
            </a:r>
            <a:r>
              <a:rPr sz="3600" spc="-36" dirty="0">
                <a:solidFill>
                  <a:srgbClr val="FF0000"/>
                </a:solidFill>
                <a:latin typeface="Lucida Sans Unicode"/>
                <a:cs typeface="Lucida Sans Unicode"/>
              </a:rPr>
              <a:t>Morgan</a:t>
            </a:r>
            <a:r>
              <a:rPr sz="3600" spc="-204" dirty="0">
                <a:solidFill>
                  <a:srgbClr val="FF0000"/>
                </a:solidFill>
                <a:latin typeface="Lucida Sans Unicode"/>
                <a:cs typeface="Lucida Sans Unicode"/>
              </a:rPr>
              <a:t> </a:t>
            </a:r>
            <a:r>
              <a:rPr sz="3600" spc="-36" dirty="0">
                <a:solidFill>
                  <a:srgbClr val="FF0000"/>
                </a:solidFill>
                <a:latin typeface="Lucida Sans Unicode"/>
                <a:cs typeface="Lucida Sans Unicode"/>
              </a:rPr>
              <a:t>Data</a:t>
            </a:r>
            <a:r>
              <a:rPr sz="3600" spc="-204" dirty="0">
                <a:solidFill>
                  <a:srgbClr val="FF0000"/>
                </a:solidFill>
                <a:latin typeface="Lucida Sans Unicode"/>
                <a:cs typeface="Lucida Sans Unicode"/>
              </a:rPr>
              <a:t> </a:t>
            </a:r>
            <a:r>
              <a:rPr sz="3600" spc="-30" dirty="0">
                <a:solidFill>
                  <a:srgbClr val="FF0000"/>
                </a:solidFill>
                <a:latin typeface="Lucida Sans Unicode"/>
                <a:cs typeface="Lucida Sans Unicode"/>
              </a:rPr>
              <a:t>Platform</a:t>
            </a:r>
            <a:endParaRPr sz="3600" dirty="0">
              <a:solidFill>
                <a:srgbClr val="FF0000"/>
              </a:solidFill>
              <a:latin typeface="Lucida Sans Unicode"/>
              <a:cs typeface="Lucida Sans Unicode"/>
            </a:endParaRPr>
          </a:p>
          <a:p>
            <a:pPr marL="768344" marR="5080">
              <a:lnSpc>
                <a:spcPts val="4880"/>
              </a:lnSpc>
              <a:spcBef>
                <a:spcPts val="80"/>
              </a:spcBef>
            </a:pPr>
            <a:r>
              <a:rPr sz="3600" spc="-100" dirty="0" err="1" smtClean="0">
                <a:solidFill>
                  <a:srgbClr val="FFFFFF"/>
                </a:solidFill>
                <a:latin typeface="Lucida Sans Unicode"/>
                <a:cs typeface="Lucida Sans Unicode"/>
              </a:rPr>
              <a:t>Th</a:t>
            </a:r>
            <a:r>
              <a:rPr lang="en-IN" sz="3600" spc="-100" dirty="0" smtClean="0">
                <a:solidFill>
                  <a:srgbClr val="FFFFFF"/>
                </a:solidFill>
                <a:latin typeface="Lucida Sans Unicode"/>
                <a:cs typeface="Lucida Sans Unicode"/>
              </a:rPr>
              <a:t>is</a:t>
            </a:r>
            <a:r>
              <a:rPr sz="3600" spc="-200" dirty="0" smtClean="0">
                <a:solidFill>
                  <a:srgbClr val="FFFFFF"/>
                </a:solidFill>
                <a:latin typeface="Lucida Sans Unicode"/>
                <a:cs typeface="Lucida Sans Unicode"/>
              </a:rPr>
              <a:t> </a:t>
            </a:r>
            <a:r>
              <a:rPr sz="3600" spc="-75" dirty="0">
                <a:solidFill>
                  <a:srgbClr val="FFFFFF"/>
                </a:solidFill>
                <a:latin typeface="Lucida Sans Unicode"/>
                <a:cs typeface="Lucida Sans Unicode"/>
              </a:rPr>
              <a:t>project</a:t>
            </a:r>
            <a:r>
              <a:rPr sz="3600" spc="-195" dirty="0">
                <a:solidFill>
                  <a:srgbClr val="FFFFFF"/>
                </a:solidFill>
                <a:latin typeface="Lucida Sans Unicode"/>
                <a:cs typeface="Lucida Sans Unicode"/>
              </a:rPr>
              <a:t> </a:t>
            </a:r>
            <a:r>
              <a:rPr sz="3600" spc="-125" dirty="0">
                <a:solidFill>
                  <a:srgbClr val="FFFFFF"/>
                </a:solidFill>
                <a:latin typeface="Lucida Sans Unicode"/>
                <a:cs typeface="Lucida Sans Unicode"/>
              </a:rPr>
              <a:t>is</a:t>
            </a:r>
            <a:r>
              <a:rPr sz="3600" spc="-200" dirty="0">
                <a:solidFill>
                  <a:srgbClr val="FFFFFF"/>
                </a:solidFill>
                <a:latin typeface="Lucida Sans Unicode"/>
                <a:cs typeface="Lucida Sans Unicode"/>
              </a:rPr>
              <a:t> </a:t>
            </a:r>
            <a:r>
              <a:rPr sz="3600" spc="-86" dirty="0">
                <a:solidFill>
                  <a:srgbClr val="FFFFFF"/>
                </a:solidFill>
                <a:latin typeface="Lucida Sans Unicode"/>
                <a:cs typeface="Lucida Sans Unicode"/>
              </a:rPr>
              <a:t>designed</a:t>
            </a:r>
            <a:r>
              <a:rPr sz="3600" spc="-195" dirty="0">
                <a:solidFill>
                  <a:srgbClr val="FFFFFF"/>
                </a:solidFill>
                <a:latin typeface="Lucida Sans Unicode"/>
                <a:cs typeface="Lucida Sans Unicode"/>
              </a:rPr>
              <a:t> </a:t>
            </a:r>
            <a:r>
              <a:rPr sz="3600" spc="-61" dirty="0">
                <a:solidFill>
                  <a:srgbClr val="FFFFFF"/>
                </a:solidFill>
                <a:latin typeface="Lucida Sans Unicode"/>
                <a:cs typeface="Lucida Sans Unicode"/>
              </a:rPr>
              <a:t>to</a:t>
            </a:r>
            <a:r>
              <a:rPr sz="3600" spc="-200" dirty="0">
                <a:solidFill>
                  <a:srgbClr val="FFFFFF"/>
                </a:solidFill>
                <a:latin typeface="Lucida Sans Unicode"/>
                <a:cs typeface="Lucida Sans Unicode"/>
              </a:rPr>
              <a:t> </a:t>
            </a:r>
            <a:r>
              <a:rPr sz="3600" spc="-86" dirty="0">
                <a:solidFill>
                  <a:srgbClr val="FFFFFF"/>
                </a:solidFill>
                <a:latin typeface="Lucida Sans Unicode"/>
                <a:cs typeface="Lucida Sans Unicode"/>
              </a:rPr>
              <a:t>build</a:t>
            </a:r>
            <a:r>
              <a:rPr sz="3600" spc="-195" dirty="0">
                <a:solidFill>
                  <a:srgbClr val="FFFFFF"/>
                </a:solidFill>
                <a:latin typeface="Lucida Sans Unicode"/>
                <a:cs typeface="Lucida Sans Unicode"/>
              </a:rPr>
              <a:t> </a:t>
            </a:r>
            <a:r>
              <a:rPr sz="3600" spc="11" dirty="0">
                <a:solidFill>
                  <a:srgbClr val="FFFFFF"/>
                </a:solidFill>
                <a:latin typeface="Lucida Sans Unicode"/>
                <a:cs typeface="Lucida Sans Unicode"/>
              </a:rPr>
              <a:t>a</a:t>
            </a:r>
            <a:r>
              <a:rPr sz="3600" spc="-200" dirty="0">
                <a:solidFill>
                  <a:srgbClr val="FFFFFF"/>
                </a:solidFill>
                <a:latin typeface="Lucida Sans Unicode"/>
                <a:cs typeface="Lucida Sans Unicode"/>
              </a:rPr>
              <a:t> </a:t>
            </a:r>
            <a:r>
              <a:rPr sz="3600" spc="-70" dirty="0">
                <a:solidFill>
                  <a:srgbClr val="FFFFFF"/>
                </a:solidFill>
                <a:latin typeface="Lucida Sans Unicode"/>
                <a:cs typeface="Lucida Sans Unicode"/>
              </a:rPr>
              <a:t>pipeline </a:t>
            </a:r>
            <a:r>
              <a:rPr sz="3600" spc="-1089" dirty="0">
                <a:solidFill>
                  <a:srgbClr val="FFFFFF"/>
                </a:solidFill>
                <a:latin typeface="Lucida Sans Unicode"/>
                <a:cs typeface="Lucida Sans Unicode"/>
              </a:rPr>
              <a:t> </a:t>
            </a:r>
            <a:r>
              <a:rPr sz="3600" spc="20" dirty="0">
                <a:solidFill>
                  <a:srgbClr val="FFFFFF"/>
                </a:solidFill>
                <a:latin typeface="Lucida Sans Unicode"/>
                <a:cs typeface="Lucida Sans Unicode"/>
              </a:rPr>
              <a:t>w</a:t>
            </a:r>
            <a:r>
              <a:rPr sz="3600" spc="-30" dirty="0">
                <a:solidFill>
                  <a:srgbClr val="FFFFFF"/>
                </a:solidFill>
                <a:latin typeface="Lucida Sans Unicode"/>
                <a:cs typeface="Lucida Sans Unicode"/>
              </a:rPr>
              <a:t>h</a:t>
            </a:r>
            <a:r>
              <a:rPr sz="3600" spc="-136" dirty="0">
                <a:solidFill>
                  <a:srgbClr val="FFFFFF"/>
                </a:solidFill>
                <a:latin typeface="Lucida Sans Unicode"/>
                <a:cs typeface="Lucida Sans Unicode"/>
              </a:rPr>
              <a:t>ic</a:t>
            </a:r>
            <a:r>
              <a:rPr sz="3600" spc="-25" dirty="0">
                <a:solidFill>
                  <a:srgbClr val="FFFFFF"/>
                </a:solidFill>
                <a:latin typeface="Lucida Sans Unicode"/>
                <a:cs typeface="Lucida Sans Unicode"/>
              </a:rPr>
              <a:t>h</a:t>
            </a:r>
            <a:r>
              <a:rPr sz="3600" spc="-200" dirty="0">
                <a:solidFill>
                  <a:srgbClr val="FFFFFF"/>
                </a:solidFill>
                <a:latin typeface="Lucida Sans Unicode"/>
                <a:cs typeface="Lucida Sans Unicode"/>
              </a:rPr>
              <a:t> </a:t>
            </a:r>
            <a:r>
              <a:rPr sz="3600" spc="20" dirty="0">
                <a:solidFill>
                  <a:srgbClr val="FFFFFF"/>
                </a:solidFill>
                <a:latin typeface="Lucida Sans Unicode"/>
                <a:cs typeface="Lucida Sans Unicode"/>
              </a:rPr>
              <a:t>w</a:t>
            </a:r>
            <a:r>
              <a:rPr sz="3600" spc="-136" dirty="0">
                <a:solidFill>
                  <a:srgbClr val="FFFFFF"/>
                </a:solidFill>
                <a:latin typeface="Lucida Sans Unicode"/>
                <a:cs typeface="Lucida Sans Unicode"/>
              </a:rPr>
              <a:t>il</a:t>
            </a:r>
            <a:r>
              <a:rPr sz="3600" spc="-130" dirty="0">
                <a:solidFill>
                  <a:srgbClr val="FFFFFF"/>
                </a:solidFill>
                <a:latin typeface="Lucida Sans Unicode"/>
                <a:cs typeface="Lucida Sans Unicode"/>
              </a:rPr>
              <a:t>l</a:t>
            </a:r>
            <a:r>
              <a:rPr sz="3600" spc="-200" dirty="0">
                <a:solidFill>
                  <a:srgbClr val="FFFFFF"/>
                </a:solidFill>
                <a:latin typeface="Lucida Sans Unicode"/>
                <a:cs typeface="Lucida Sans Unicode"/>
              </a:rPr>
              <a:t> </a:t>
            </a:r>
            <a:r>
              <a:rPr sz="3600" spc="-136" dirty="0">
                <a:solidFill>
                  <a:srgbClr val="FFFFFF"/>
                </a:solidFill>
                <a:latin typeface="Lucida Sans Unicode"/>
                <a:cs typeface="Lucida Sans Unicode"/>
              </a:rPr>
              <a:t>c</a:t>
            </a:r>
            <a:r>
              <a:rPr sz="3600" spc="-45" dirty="0">
                <a:solidFill>
                  <a:srgbClr val="FFFFFF"/>
                </a:solidFill>
                <a:latin typeface="Lucida Sans Unicode"/>
                <a:cs typeface="Lucida Sans Unicode"/>
              </a:rPr>
              <a:t>o</a:t>
            </a:r>
            <a:r>
              <a:rPr sz="3600" spc="-30" dirty="0">
                <a:solidFill>
                  <a:srgbClr val="FFFFFF"/>
                </a:solidFill>
                <a:latin typeface="Lucida Sans Unicode"/>
                <a:cs typeface="Lucida Sans Unicode"/>
              </a:rPr>
              <a:t>nn</a:t>
            </a:r>
            <a:r>
              <a:rPr sz="3600" spc="5" dirty="0">
                <a:solidFill>
                  <a:srgbClr val="FFFFFF"/>
                </a:solidFill>
                <a:latin typeface="Lucida Sans Unicode"/>
                <a:cs typeface="Lucida Sans Unicode"/>
              </a:rPr>
              <a:t>e</a:t>
            </a:r>
            <a:r>
              <a:rPr sz="3600" spc="-136" dirty="0">
                <a:solidFill>
                  <a:srgbClr val="FFFFFF"/>
                </a:solidFill>
                <a:latin typeface="Lucida Sans Unicode"/>
                <a:cs typeface="Lucida Sans Unicode"/>
              </a:rPr>
              <a:t>c</a:t>
            </a:r>
            <a:r>
              <a:rPr sz="3600" spc="-75" dirty="0">
                <a:solidFill>
                  <a:srgbClr val="FFFFFF"/>
                </a:solidFill>
                <a:latin typeface="Lucida Sans Unicode"/>
                <a:cs typeface="Lucida Sans Unicode"/>
              </a:rPr>
              <a:t>t</a:t>
            </a:r>
            <a:r>
              <a:rPr sz="3600" spc="-200" dirty="0">
                <a:solidFill>
                  <a:srgbClr val="FFFFFF"/>
                </a:solidFill>
                <a:latin typeface="Lucida Sans Unicode"/>
                <a:cs typeface="Lucida Sans Unicode"/>
              </a:rPr>
              <a:t> </a:t>
            </a:r>
            <a:r>
              <a:rPr sz="3600" spc="5" dirty="0">
                <a:solidFill>
                  <a:srgbClr val="FFFFFF"/>
                </a:solidFill>
                <a:latin typeface="Lucida Sans Unicode"/>
                <a:cs typeface="Lucida Sans Unicode"/>
              </a:rPr>
              <a:t>a</a:t>
            </a:r>
            <a:r>
              <a:rPr sz="3600" spc="-30" dirty="0">
                <a:solidFill>
                  <a:srgbClr val="FFFFFF"/>
                </a:solidFill>
                <a:latin typeface="Lucida Sans Unicode"/>
                <a:cs typeface="Lucida Sans Unicode"/>
              </a:rPr>
              <a:t>n</a:t>
            </a:r>
            <a:r>
              <a:rPr sz="3600" spc="-61" dirty="0">
                <a:solidFill>
                  <a:srgbClr val="FFFFFF"/>
                </a:solidFill>
                <a:latin typeface="Lucida Sans Unicode"/>
                <a:cs typeface="Lucida Sans Unicode"/>
              </a:rPr>
              <a:t>d</a:t>
            </a:r>
            <a:r>
              <a:rPr sz="3600" spc="-200" dirty="0">
                <a:solidFill>
                  <a:srgbClr val="FFFFFF"/>
                </a:solidFill>
                <a:latin typeface="Lucida Sans Unicode"/>
                <a:cs typeface="Lucida Sans Unicode"/>
              </a:rPr>
              <a:t> </a:t>
            </a:r>
            <a:r>
              <a:rPr sz="3600" spc="-136" dirty="0">
                <a:solidFill>
                  <a:srgbClr val="FFFFFF"/>
                </a:solidFill>
                <a:latin typeface="Lucida Sans Unicode"/>
                <a:cs typeface="Lucida Sans Unicode"/>
              </a:rPr>
              <a:t>c</a:t>
            </a:r>
            <a:r>
              <a:rPr sz="3600" spc="-11" dirty="0">
                <a:solidFill>
                  <a:srgbClr val="FFFFFF"/>
                </a:solidFill>
                <a:latin typeface="Lucida Sans Unicode"/>
                <a:cs typeface="Lucida Sans Unicode"/>
              </a:rPr>
              <a:t>r</a:t>
            </a:r>
            <a:r>
              <a:rPr sz="3600" spc="5" dirty="0">
                <a:solidFill>
                  <a:srgbClr val="FFFFFF"/>
                </a:solidFill>
                <a:latin typeface="Lucida Sans Unicode"/>
                <a:cs typeface="Lucida Sans Unicode"/>
              </a:rPr>
              <a:t>ea</a:t>
            </a:r>
            <a:r>
              <a:rPr sz="3600" spc="-80" dirty="0">
                <a:solidFill>
                  <a:srgbClr val="FFFFFF"/>
                </a:solidFill>
                <a:latin typeface="Lucida Sans Unicode"/>
                <a:cs typeface="Lucida Sans Unicode"/>
              </a:rPr>
              <a:t>t</a:t>
            </a:r>
            <a:r>
              <a:rPr sz="3600" spc="11" dirty="0">
                <a:solidFill>
                  <a:srgbClr val="FFFFFF"/>
                </a:solidFill>
                <a:latin typeface="Lucida Sans Unicode"/>
                <a:cs typeface="Lucida Sans Unicode"/>
              </a:rPr>
              <a:t>e</a:t>
            </a:r>
            <a:r>
              <a:rPr sz="3600" spc="-200" dirty="0">
                <a:solidFill>
                  <a:srgbClr val="FFFFFF"/>
                </a:solidFill>
                <a:latin typeface="Lucida Sans Unicode"/>
                <a:cs typeface="Lucida Sans Unicode"/>
              </a:rPr>
              <a:t> </a:t>
            </a:r>
            <a:r>
              <a:rPr sz="3600" spc="11" dirty="0">
                <a:solidFill>
                  <a:srgbClr val="FFFFFF"/>
                </a:solidFill>
                <a:latin typeface="Lucida Sans Unicode"/>
                <a:cs typeface="Lucida Sans Unicode"/>
              </a:rPr>
              <a:t>a</a:t>
            </a:r>
            <a:r>
              <a:rPr sz="3600" spc="-200" dirty="0">
                <a:solidFill>
                  <a:srgbClr val="FFFFFF"/>
                </a:solidFill>
                <a:latin typeface="Lucida Sans Unicode"/>
                <a:cs typeface="Lucida Sans Unicode"/>
              </a:rPr>
              <a:t> </a:t>
            </a:r>
            <a:r>
              <a:rPr sz="3600" spc="-136" dirty="0">
                <a:solidFill>
                  <a:srgbClr val="FFFFFF"/>
                </a:solidFill>
                <a:latin typeface="Lucida Sans Unicode"/>
                <a:cs typeface="Lucida Sans Unicode"/>
              </a:rPr>
              <a:t>li</a:t>
            </a:r>
            <a:r>
              <a:rPr sz="3600" spc="-30" dirty="0">
                <a:solidFill>
                  <a:srgbClr val="FFFFFF"/>
                </a:solidFill>
                <a:latin typeface="Lucida Sans Unicode"/>
                <a:cs typeface="Lucida Sans Unicode"/>
              </a:rPr>
              <a:t>n</a:t>
            </a:r>
            <a:r>
              <a:rPr sz="3600" spc="-214" dirty="0">
                <a:solidFill>
                  <a:srgbClr val="FFFFFF"/>
                </a:solidFill>
                <a:latin typeface="Lucida Sans Unicode"/>
                <a:cs typeface="Lucida Sans Unicode"/>
              </a:rPr>
              <a:t>k</a:t>
            </a:r>
            <a:r>
              <a:rPr sz="3600" spc="5" dirty="0">
                <a:solidFill>
                  <a:srgbClr val="FFFFFF"/>
                </a:solidFill>
                <a:latin typeface="Lucida Sans Unicode"/>
                <a:cs typeface="Lucida Sans Unicode"/>
              </a:rPr>
              <a:t>e</a:t>
            </a:r>
            <a:r>
              <a:rPr sz="3600" spc="-39" dirty="0">
                <a:solidFill>
                  <a:srgbClr val="FFFFFF"/>
                </a:solidFill>
                <a:latin typeface="Lucida Sans Unicode"/>
                <a:cs typeface="Lucida Sans Unicode"/>
              </a:rPr>
              <a:t>d  </a:t>
            </a:r>
            <a:r>
              <a:rPr sz="3600" spc="-120" dirty="0">
                <a:solidFill>
                  <a:srgbClr val="FFFFFF"/>
                </a:solidFill>
                <a:latin typeface="Lucida Sans Unicode"/>
                <a:cs typeface="Lucida Sans Unicode"/>
              </a:rPr>
              <a:t>s</a:t>
            </a:r>
            <a:r>
              <a:rPr sz="3600" spc="5" dirty="0">
                <a:solidFill>
                  <a:srgbClr val="FFFFFF"/>
                </a:solidFill>
                <a:latin typeface="Lucida Sans Unicode"/>
                <a:cs typeface="Lucida Sans Unicode"/>
              </a:rPr>
              <a:t>e</a:t>
            </a:r>
            <a:r>
              <a:rPr sz="3600" spc="-11" dirty="0">
                <a:solidFill>
                  <a:srgbClr val="FFFFFF"/>
                </a:solidFill>
                <a:latin typeface="Lucida Sans Unicode"/>
                <a:cs typeface="Lucida Sans Unicode"/>
              </a:rPr>
              <a:t>r</a:t>
            </a:r>
            <a:r>
              <a:rPr sz="3600" spc="-64" dirty="0">
                <a:solidFill>
                  <a:srgbClr val="FFFFFF"/>
                </a:solidFill>
                <a:latin typeface="Lucida Sans Unicode"/>
                <a:cs typeface="Lucida Sans Unicode"/>
              </a:rPr>
              <a:t>v</a:t>
            </a:r>
            <a:r>
              <a:rPr sz="3600" spc="-136" dirty="0">
                <a:solidFill>
                  <a:srgbClr val="FFFFFF"/>
                </a:solidFill>
                <a:latin typeface="Lucida Sans Unicode"/>
                <a:cs typeface="Lucida Sans Unicode"/>
              </a:rPr>
              <a:t>ic</a:t>
            </a:r>
            <a:r>
              <a:rPr sz="3600" spc="11" dirty="0">
                <a:solidFill>
                  <a:srgbClr val="FFFFFF"/>
                </a:solidFill>
                <a:latin typeface="Lucida Sans Unicode"/>
                <a:cs typeface="Lucida Sans Unicode"/>
              </a:rPr>
              <a:t>e</a:t>
            </a:r>
            <a:r>
              <a:rPr sz="3600" spc="-200" dirty="0">
                <a:solidFill>
                  <a:srgbClr val="FFFFFF"/>
                </a:solidFill>
                <a:latin typeface="Lucida Sans Unicode"/>
                <a:cs typeface="Lucida Sans Unicode"/>
              </a:rPr>
              <a:t> </a:t>
            </a:r>
            <a:r>
              <a:rPr sz="3600" spc="-45" dirty="0">
                <a:solidFill>
                  <a:srgbClr val="FFFFFF"/>
                </a:solidFill>
                <a:latin typeface="Lucida Sans Unicode"/>
                <a:cs typeface="Lucida Sans Unicode"/>
              </a:rPr>
              <a:t>o</a:t>
            </a:r>
            <a:r>
              <a:rPr sz="3600" spc="-105" dirty="0">
                <a:solidFill>
                  <a:srgbClr val="FFFFFF"/>
                </a:solidFill>
                <a:latin typeface="Lucida Sans Unicode"/>
                <a:cs typeface="Lucida Sans Unicode"/>
              </a:rPr>
              <a:t>f</a:t>
            </a:r>
            <a:r>
              <a:rPr sz="3600" spc="-200" dirty="0">
                <a:solidFill>
                  <a:srgbClr val="FFFFFF"/>
                </a:solidFill>
                <a:latin typeface="Lucida Sans Unicode"/>
                <a:cs typeface="Lucida Sans Unicode"/>
              </a:rPr>
              <a:t> </a:t>
            </a:r>
            <a:r>
              <a:rPr sz="3600" spc="-204" dirty="0">
                <a:solidFill>
                  <a:srgbClr val="00B050"/>
                </a:solidFill>
                <a:latin typeface="Lucida Sans Unicode"/>
                <a:cs typeface="Lucida Sans Unicode"/>
              </a:rPr>
              <a:t>A</a:t>
            </a:r>
            <a:r>
              <a:rPr sz="3600" spc="-375" dirty="0">
                <a:solidFill>
                  <a:srgbClr val="00B050"/>
                </a:solidFill>
                <a:latin typeface="Lucida Sans Unicode"/>
                <a:cs typeface="Lucida Sans Unicode"/>
              </a:rPr>
              <a:t>z</a:t>
            </a:r>
            <a:r>
              <a:rPr sz="3600" spc="-30" dirty="0">
                <a:solidFill>
                  <a:srgbClr val="00B050"/>
                </a:solidFill>
                <a:latin typeface="Lucida Sans Unicode"/>
                <a:cs typeface="Lucida Sans Unicode"/>
              </a:rPr>
              <a:t>u</a:t>
            </a:r>
            <a:r>
              <a:rPr sz="3600" spc="-11" dirty="0">
                <a:solidFill>
                  <a:srgbClr val="00B050"/>
                </a:solidFill>
                <a:latin typeface="Lucida Sans Unicode"/>
                <a:cs typeface="Lucida Sans Unicode"/>
              </a:rPr>
              <a:t>r</a:t>
            </a:r>
            <a:r>
              <a:rPr sz="3600" spc="11" dirty="0">
                <a:solidFill>
                  <a:srgbClr val="00B050"/>
                </a:solidFill>
                <a:latin typeface="Lucida Sans Unicode"/>
                <a:cs typeface="Lucida Sans Unicode"/>
              </a:rPr>
              <a:t>e</a:t>
            </a:r>
            <a:r>
              <a:rPr sz="3600" spc="-200" dirty="0">
                <a:solidFill>
                  <a:srgbClr val="00B050"/>
                </a:solidFill>
                <a:latin typeface="Lucida Sans Unicode"/>
                <a:cs typeface="Lucida Sans Unicode"/>
              </a:rPr>
              <a:t> </a:t>
            </a:r>
            <a:r>
              <a:rPr sz="3600" spc="-80" dirty="0">
                <a:solidFill>
                  <a:srgbClr val="00B050"/>
                </a:solidFill>
                <a:latin typeface="Lucida Sans Unicode"/>
                <a:cs typeface="Lucida Sans Unicode"/>
              </a:rPr>
              <a:t>D</a:t>
            </a:r>
            <a:r>
              <a:rPr sz="3600" spc="5" dirty="0">
                <a:solidFill>
                  <a:srgbClr val="00B050"/>
                </a:solidFill>
                <a:latin typeface="Lucida Sans Unicode"/>
                <a:cs typeface="Lucida Sans Unicode"/>
              </a:rPr>
              <a:t>a</a:t>
            </a:r>
            <a:r>
              <a:rPr sz="3600" spc="-80" dirty="0">
                <a:solidFill>
                  <a:srgbClr val="00B050"/>
                </a:solidFill>
                <a:latin typeface="Lucida Sans Unicode"/>
                <a:cs typeface="Lucida Sans Unicode"/>
              </a:rPr>
              <a:t>t</a:t>
            </a:r>
            <a:r>
              <a:rPr sz="3600" spc="5" dirty="0">
                <a:solidFill>
                  <a:srgbClr val="00B050"/>
                </a:solidFill>
                <a:latin typeface="Lucida Sans Unicode"/>
                <a:cs typeface="Lucida Sans Unicode"/>
              </a:rPr>
              <a:t>a</a:t>
            </a:r>
            <a:r>
              <a:rPr sz="3600" spc="-64" dirty="0">
                <a:solidFill>
                  <a:srgbClr val="00B050"/>
                </a:solidFill>
                <a:latin typeface="Lucida Sans Unicode"/>
                <a:cs typeface="Lucida Sans Unicode"/>
              </a:rPr>
              <a:t>b</a:t>
            </a:r>
            <a:r>
              <a:rPr sz="3600" spc="-11" dirty="0">
                <a:solidFill>
                  <a:srgbClr val="00B050"/>
                </a:solidFill>
                <a:latin typeface="Lucida Sans Unicode"/>
                <a:cs typeface="Lucida Sans Unicode"/>
              </a:rPr>
              <a:t>r</a:t>
            </a:r>
            <a:r>
              <a:rPr sz="3600" spc="-136" dirty="0">
                <a:solidFill>
                  <a:srgbClr val="00B050"/>
                </a:solidFill>
                <a:latin typeface="Lucida Sans Unicode"/>
                <a:cs typeface="Lucida Sans Unicode"/>
              </a:rPr>
              <a:t>ic</a:t>
            </a:r>
            <a:r>
              <a:rPr sz="3600" spc="-214" dirty="0">
                <a:solidFill>
                  <a:srgbClr val="00B050"/>
                </a:solidFill>
                <a:latin typeface="Lucida Sans Unicode"/>
                <a:cs typeface="Lucida Sans Unicode"/>
              </a:rPr>
              <a:t>k</a:t>
            </a:r>
            <a:r>
              <a:rPr sz="3600" spc="-114" dirty="0">
                <a:solidFill>
                  <a:srgbClr val="00B050"/>
                </a:solidFill>
                <a:latin typeface="Lucida Sans Unicode"/>
                <a:cs typeface="Lucida Sans Unicode"/>
              </a:rPr>
              <a:t>s</a:t>
            </a:r>
            <a:r>
              <a:rPr sz="3600" spc="-200" dirty="0">
                <a:solidFill>
                  <a:srgbClr val="00B050"/>
                </a:solidFill>
                <a:latin typeface="Lucida Sans Unicode"/>
                <a:cs typeface="Lucida Sans Unicode"/>
              </a:rPr>
              <a:t> </a:t>
            </a:r>
            <a:r>
              <a:rPr lang="en-IN" sz="3600" spc="-200" dirty="0" smtClean="0">
                <a:solidFill>
                  <a:srgbClr val="FFFFFF"/>
                </a:solidFill>
                <a:latin typeface="Lucida Sans Unicode"/>
                <a:cs typeface="Lucida Sans Unicode"/>
              </a:rPr>
              <a:t>and</a:t>
            </a:r>
            <a:r>
              <a:rPr sz="3600" spc="-20" dirty="0" smtClean="0">
                <a:solidFill>
                  <a:srgbClr val="FFFFFF"/>
                </a:solidFill>
                <a:latin typeface="Lucida Sans Unicode"/>
                <a:cs typeface="Lucida Sans Unicode"/>
              </a:rPr>
              <a:t>  </a:t>
            </a:r>
            <a:r>
              <a:rPr sz="3600" spc="-80" dirty="0">
                <a:solidFill>
                  <a:srgbClr val="FFFFFF"/>
                </a:solidFill>
                <a:latin typeface="Lucida Sans Unicode"/>
                <a:cs typeface="Lucida Sans Unicode"/>
              </a:rPr>
              <a:t>t</a:t>
            </a:r>
            <a:r>
              <a:rPr sz="3600" spc="-30" dirty="0">
                <a:solidFill>
                  <a:srgbClr val="FFFFFF"/>
                </a:solidFill>
                <a:latin typeface="Lucida Sans Unicode"/>
                <a:cs typeface="Lucida Sans Unicode"/>
              </a:rPr>
              <a:t>h</a:t>
            </a:r>
            <a:r>
              <a:rPr sz="3600" spc="11" dirty="0">
                <a:solidFill>
                  <a:srgbClr val="FFFFFF"/>
                </a:solidFill>
                <a:latin typeface="Lucida Sans Unicode"/>
                <a:cs typeface="Lucida Sans Unicode"/>
              </a:rPr>
              <a:t>e</a:t>
            </a:r>
            <a:r>
              <a:rPr sz="3600" spc="-200" dirty="0">
                <a:solidFill>
                  <a:srgbClr val="FFFFFF"/>
                </a:solidFill>
                <a:latin typeface="Lucida Sans Unicode"/>
                <a:cs typeface="Lucida Sans Unicode"/>
              </a:rPr>
              <a:t> </a:t>
            </a:r>
            <a:r>
              <a:rPr sz="3600" spc="-204" dirty="0">
                <a:solidFill>
                  <a:srgbClr val="00B050"/>
                </a:solidFill>
                <a:latin typeface="Lucida Sans Unicode"/>
                <a:cs typeface="Lucida Sans Unicode"/>
              </a:rPr>
              <a:t>A</a:t>
            </a:r>
            <a:r>
              <a:rPr sz="3600" spc="-375" dirty="0">
                <a:solidFill>
                  <a:srgbClr val="00B050"/>
                </a:solidFill>
                <a:latin typeface="Lucida Sans Unicode"/>
                <a:cs typeface="Lucida Sans Unicode"/>
              </a:rPr>
              <a:t>z</a:t>
            </a:r>
            <a:r>
              <a:rPr sz="3600" spc="-30" dirty="0">
                <a:solidFill>
                  <a:srgbClr val="00B050"/>
                </a:solidFill>
                <a:latin typeface="Lucida Sans Unicode"/>
                <a:cs typeface="Lucida Sans Unicode"/>
              </a:rPr>
              <a:t>u</a:t>
            </a:r>
            <a:r>
              <a:rPr sz="3600" spc="-11" dirty="0">
                <a:solidFill>
                  <a:srgbClr val="00B050"/>
                </a:solidFill>
                <a:latin typeface="Lucida Sans Unicode"/>
                <a:cs typeface="Lucida Sans Unicode"/>
              </a:rPr>
              <a:t>r</a:t>
            </a:r>
            <a:r>
              <a:rPr sz="3600" spc="11" dirty="0">
                <a:solidFill>
                  <a:srgbClr val="00B050"/>
                </a:solidFill>
                <a:latin typeface="Lucida Sans Unicode"/>
                <a:cs typeface="Lucida Sans Unicode"/>
              </a:rPr>
              <a:t>e</a:t>
            </a:r>
            <a:r>
              <a:rPr sz="3600" spc="-200" dirty="0">
                <a:solidFill>
                  <a:srgbClr val="00B050"/>
                </a:solidFill>
                <a:latin typeface="Lucida Sans Unicode"/>
                <a:cs typeface="Lucida Sans Unicode"/>
              </a:rPr>
              <a:t> </a:t>
            </a:r>
            <a:r>
              <a:rPr sz="3600" spc="-80" dirty="0">
                <a:solidFill>
                  <a:srgbClr val="00B050"/>
                </a:solidFill>
                <a:latin typeface="Lucida Sans Unicode"/>
                <a:cs typeface="Lucida Sans Unicode"/>
              </a:rPr>
              <a:t>D</a:t>
            </a:r>
            <a:r>
              <a:rPr sz="3600" spc="5" dirty="0">
                <a:solidFill>
                  <a:srgbClr val="00B050"/>
                </a:solidFill>
                <a:latin typeface="Lucida Sans Unicode"/>
                <a:cs typeface="Lucida Sans Unicode"/>
              </a:rPr>
              <a:t>a</a:t>
            </a:r>
            <a:r>
              <a:rPr sz="3600" spc="-80" dirty="0">
                <a:solidFill>
                  <a:srgbClr val="00B050"/>
                </a:solidFill>
                <a:latin typeface="Lucida Sans Unicode"/>
                <a:cs typeface="Lucida Sans Unicode"/>
              </a:rPr>
              <a:t>t</a:t>
            </a:r>
            <a:r>
              <a:rPr sz="3600" spc="11" dirty="0">
                <a:solidFill>
                  <a:srgbClr val="00B050"/>
                </a:solidFill>
                <a:latin typeface="Lucida Sans Unicode"/>
                <a:cs typeface="Lucida Sans Unicode"/>
              </a:rPr>
              <a:t>a</a:t>
            </a:r>
            <a:r>
              <a:rPr sz="3600" spc="-200" dirty="0">
                <a:solidFill>
                  <a:srgbClr val="00B050"/>
                </a:solidFill>
                <a:latin typeface="Lucida Sans Unicode"/>
                <a:cs typeface="Lucida Sans Unicode"/>
              </a:rPr>
              <a:t> </a:t>
            </a:r>
            <a:r>
              <a:rPr sz="3600" spc="-80" dirty="0" smtClean="0">
                <a:solidFill>
                  <a:srgbClr val="00B050"/>
                </a:solidFill>
                <a:latin typeface="Lucida Sans Unicode"/>
                <a:cs typeface="Lucida Sans Unicode"/>
              </a:rPr>
              <a:t>F</a:t>
            </a:r>
            <a:r>
              <a:rPr sz="3600" spc="5" dirty="0" smtClean="0">
                <a:solidFill>
                  <a:srgbClr val="00B050"/>
                </a:solidFill>
                <a:latin typeface="Lucida Sans Unicode"/>
                <a:cs typeface="Lucida Sans Unicode"/>
              </a:rPr>
              <a:t>a</a:t>
            </a:r>
            <a:r>
              <a:rPr sz="3600" spc="-136" dirty="0" smtClean="0">
                <a:solidFill>
                  <a:srgbClr val="00B050"/>
                </a:solidFill>
                <a:latin typeface="Lucida Sans Unicode"/>
                <a:cs typeface="Lucida Sans Unicode"/>
              </a:rPr>
              <a:t>c</a:t>
            </a:r>
            <a:r>
              <a:rPr sz="3600" spc="-80" dirty="0" smtClean="0">
                <a:solidFill>
                  <a:srgbClr val="00B050"/>
                </a:solidFill>
                <a:latin typeface="Lucida Sans Unicode"/>
                <a:cs typeface="Lucida Sans Unicode"/>
              </a:rPr>
              <a:t>t</a:t>
            </a:r>
            <a:r>
              <a:rPr sz="3600" spc="-45" dirty="0" smtClean="0">
                <a:solidFill>
                  <a:srgbClr val="00B050"/>
                </a:solidFill>
                <a:latin typeface="Lucida Sans Unicode"/>
                <a:cs typeface="Lucida Sans Unicode"/>
              </a:rPr>
              <a:t>o</a:t>
            </a:r>
            <a:r>
              <a:rPr sz="3600" spc="-11" dirty="0" smtClean="0">
                <a:solidFill>
                  <a:srgbClr val="00B050"/>
                </a:solidFill>
                <a:latin typeface="Lucida Sans Unicode"/>
                <a:cs typeface="Lucida Sans Unicode"/>
              </a:rPr>
              <a:t>r</a:t>
            </a:r>
            <a:r>
              <a:rPr sz="3600" spc="-64" dirty="0" smtClean="0">
                <a:solidFill>
                  <a:srgbClr val="00B050"/>
                </a:solidFill>
                <a:latin typeface="Lucida Sans Unicode"/>
                <a:cs typeface="Lucida Sans Unicode"/>
              </a:rPr>
              <a:t>y</a:t>
            </a:r>
            <a:r>
              <a:rPr lang="en-IN" sz="3600" spc="-64" dirty="0" smtClean="0">
                <a:solidFill>
                  <a:srgbClr val="FFFFFF"/>
                </a:solidFill>
                <a:latin typeface="Lucida Sans Unicode"/>
                <a:cs typeface="Lucida Sans Unicode"/>
              </a:rPr>
              <a:t>.</a:t>
            </a:r>
            <a:endParaRPr sz="3600" dirty="0">
              <a:latin typeface="Lucida Sans Unicode"/>
              <a:cs typeface="Lucida Sans Unicode"/>
            </a:endParaRPr>
          </a:p>
        </p:txBody>
      </p:sp>
      <p:pic>
        <p:nvPicPr>
          <p:cNvPr id="16" name="object 7"/>
          <p:cNvPicPr/>
          <p:nvPr/>
        </p:nvPicPr>
        <p:blipFill>
          <a:blip r:embed="rId2" cstate="print"/>
          <a:stretch>
            <a:fillRect/>
          </a:stretch>
        </p:blipFill>
        <p:spPr>
          <a:xfrm>
            <a:off x="12573000" y="8124826"/>
            <a:ext cx="5715000" cy="2162174"/>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object 12"/>
          <p:cNvPicPr/>
          <p:nvPr/>
        </p:nvPicPr>
        <p:blipFill>
          <a:blip r:embed="rId2" cstate="print"/>
          <a:stretch>
            <a:fillRect/>
          </a:stretch>
        </p:blipFill>
        <p:spPr>
          <a:xfrm>
            <a:off x="5105400" y="3924300"/>
            <a:ext cx="5876926" cy="5362574"/>
          </a:xfrm>
          <a:prstGeom prst="rect">
            <a:avLst/>
          </a:prstGeom>
        </p:spPr>
      </p:pic>
      <p:sp>
        <p:nvSpPr>
          <p:cNvPr id="16" name="object 16"/>
          <p:cNvSpPr txBox="1"/>
          <p:nvPr/>
        </p:nvSpPr>
        <p:spPr>
          <a:xfrm>
            <a:off x="4114800" y="2400300"/>
            <a:ext cx="10058400" cy="459100"/>
          </a:xfrm>
          <a:prstGeom prst="rect">
            <a:avLst/>
          </a:prstGeom>
        </p:spPr>
        <p:txBody>
          <a:bodyPr vert="horz" wrap="square" lIns="0" tIns="12700" rIns="0" bIns="0" rtlCol="0">
            <a:spAutoFit/>
          </a:bodyPr>
          <a:lstStyle/>
          <a:p>
            <a:pPr marL="12700">
              <a:spcBef>
                <a:spcPts val="100"/>
              </a:spcBef>
            </a:pPr>
            <a:r>
              <a:rPr sz="2900" spc="5" dirty="0">
                <a:solidFill>
                  <a:srgbClr val="FFFF00"/>
                </a:solidFill>
                <a:latin typeface="Roboto"/>
                <a:cs typeface="Roboto"/>
              </a:rPr>
              <a:t>After</a:t>
            </a:r>
            <a:r>
              <a:rPr sz="2900" spc="-5" dirty="0">
                <a:solidFill>
                  <a:srgbClr val="FFFF00"/>
                </a:solidFill>
                <a:latin typeface="Roboto"/>
                <a:cs typeface="Roboto"/>
              </a:rPr>
              <a:t> </a:t>
            </a:r>
            <a:r>
              <a:rPr sz="2900" spc="-25" dirty="0">
                <a:solidFill>
                  <a:srgbClr val="FFFF00"/>
                </a:solidFill>
                <a:latin typeface="Roboto"/>
                <a:cs typeface="Roboto"/>
              </a:rPr>
              <a:t>pipeline</a:t>
            </a:r>
            <a:r>
              <a:rPr sz="2900" dirty="0">
                <a:solidFill>
                  <a:srgbClr val="FFFF00"/>
                </a:solidFill>
                <a:latin typeface="Roboto"/>
                <a:cs typeface="Roboto"/>
              </a:rPr>
              <a:t> </a:t>
            </a:r>
            <a:r>
              <a:rPr sz="2900" spc="-30" dirty="0">
                <a:solidFill>
                  <a:srgbClr val="FFFF00"/>
                </a:solidFill>
                <a:latin typeface="Roboto"/>
                <a:cs typeface="Roboto"/>
              </a:rPr>
              <a:t>is</a:t>
            </a:r>
            <a:r>
              <a:rPr sz="2900" dirty="0">
                <a:solidFill>
                  <a:srgbClr val="FFFF00"/>
                </a:solidFill>
                <a:latin typeface="Roboto"/>
                <a:cs typeface="Roboto"/>
              </a:rPr>
              <a:t> </a:t>
            </a:r>
            <a:r>
              <a:rPr sz="2900" spc="-36" dirty="0">
                <a:solidFill>
                  <a:srgbClr val="FFFF00"/>
                </a:solidFill>
                <a:latin typeface="Roboto"/>
                <a:cs typeface="Roboto"/>
              </a:rPr>
              <a:t>ready</a:t>
            </a:r>
            <a:r>
              <a:rPr sz="2900" spc="-5" dirty="0">
                <a:solidFill>
                  <a:srgbClr val="FFFF00"/>
                </a:solidFill>
                <a:latin typeface="Roboto"/>
                <a:cs typeface="Roboto"/>
              </a:rPr>
              <a:t> </a:t>
            </a:r>
            <a:r>
              <a:rPr sz="2900" spc="-20" dirty="0">
                <a:solidFill>
                  <a:srgbClr val="FFFF00"/>
                </a:solidFill>
                <a:latin typeface="Roboto"/>
                <a:cs typeface="Roboto"/>
              </a:rPr>
              <a:t>review</a:t>
            </a:r>
            <a:r>
              <a:rPr sz="2900" dirty="0">
                <a:solidFill>
                  <a:srgbClr val="FFFF00"/>
                </a:solidFill>
                <a:latin typeface="Roboto"/>
                <a:cs typeface="Roboto"/>
              </a:rPr>
              <a:t> </a:t>
            </a:r>
            <a:r>
              <a:rPr sz="2900" spc="-30" dirty="0">
                <a:solidFill>
                  <a:srgbClr val="FFFF00"/>
                </a:solidFill>
                <a:latin typeface="Roboto"/>
                <a:cs typeface="Roboto"/>
              </a:rPr>
              <a:t>and</a:t>
            </a:r>
            <a:r>
              <a:rPr sz="2900" dirty="0">
                <a:solidFill>
                  <a:srgbClr val="FFFF00"/>
                </a:solidFill>
                <a:latin typeface="Roboto"/>
                <a:cs typeface="Roboto"/>
              </a:rPr>
              <a:t> </a:t>
            </a:r>
            <a:r>
              <a:rPr sz="2900" spc="-30" dirty="0">
                <a:solidFill>
                  <a:srgbClr val="FFFF00"/>
                </a:solidFill>
                <a:latin typeface="Roboto"/>
                <a:cs typeface="Roboto"/>
              </a:rPr>
              <a:t>trigger</a:t>
            </a:r>
            <a:r>
              <a:rPr sz="2900" dirty="0">
                <a:solidFill>
                  <a:srgbClr val="FFFF00"/>
                </a:solidFill>
                <a:latin typeface="Roboto"/>
                <a:cs typeface="Roboto"/>
              </a:rPr>
              <a:t> </a:t>
            </a:r>
            <a:r>
              <a:rPr sz="2900" spc="-30" dirty="0">
                <a:solidFill>
                  <a:srgbClr val="FFFF00"/>
                </a:solidFill>
                <a:latin typeface="Roboto"/>
                <a:cs typeface="Roboto"/>
              </a:rPr>
              <a:t>it.</a:t>
            </a:r>
            <a:endParaRPr sz="2900" dirty="0">
              <a:solidFill>
                <a:srgbClr val="FFFF00"/>
              </a:solidFill>
              <a:latin typeface="Roboto"/>
              <a:cs typeface="Roboto"/>
            </a:endParaRPr>
          </a:p>
        </p:txBody>
      </p:sp>
      <p:sp>
        <p:nvSpPr>
          <p:cNvPr id="7" name="TextBox 6"/>
          <p:cNvSpPr txBox="1"/>
          <p:nvPr/>
        </p:nvSpPr>
        <p:spPr>
          <a:xfrm>
            <a:off x="7086600" y="419100"/>
            <a:ext cx="2340705" cy="830997"/>
          </a:xfrm>
          <a:prstGeom prst="rect">
            <a:avLst/>
          </a:prstGeom>
          <a:noFill/>
        </p:spPr>
        <p:txBody>
          <a:bodyPr wrap="none" rtlCol="0">
            <a:spAutoFit/>
          </a:bodyPr>
          <a:lstStyle/>
          <a:p>
            <a:pPr algn="ctr"/>
            <a:r>
              <a:rPr lang="en-IN" sz="4800" dirty="0" smtClean="0"/>
              <a:t>STEP-5</a:t>
            </a:r>
            <a:endParaRPr lang="en-IN" sz="4800" dirty="0"/>
          </a:p>
        </p:txBody>
      </p:sp>
      <p:pic>
        <p:nvPicPr>
          <p:cNvPr id="8" name="object 7"/>
          <p:cNvPicPr/>
          <p:nvPr/>
        </p:nvPicPr>
        <p:blipFill>
          <a:blip r:embed="rId3" cstate="print"/>
          <a:stretch>
            <a:fillRect/>
          </a:stretch>
        </p:blipFill>
        <p:spPr>
          <a:xfrm>
            <a:off x="15087600" y="8848726"/>
            <a:ext cx="3200400" cy="143827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1. Go to ADF.Create the </a:t>
            </a:r>
            <a:r>
              <a:rPr lang="en-US" sz="3600" dirty="0" smtClean="0">
                <a:solidFill>
                  <a:srgbClr val="00B050"/>
                </a:solidFill>
              </a:rPr>
              <a:t>pipeline</a:t>
            </a:r>
            <a:r>
              <a:rPr lang="en-US" sz="3600" dirty="0" smtClean="0"/>
              <a:t> from Pipeline option. Enter the data asked in instructions and trigger the pipeline. Here we can observe pipeline is running successfully.</a:t>
            </a:r>
            <a:r>
              <a:rPr lang="en-IN" sz="3600" dirty="0" smtClean="0"/>
              <a:t/>
            </a:r>
            <a:br>
              <a:rPr lang="en-IN" sz="3600" dirty="0" smtClean="0"/>
            </a:br>
            <a:endParaRPr lang="en-IN" sz="3600" dirty="0"/>
          </a:p>
        </p:txBody>
      </p:sp>
      <p:pic>
        <p:nvPicPr>
          <p:cNvPr id="6" name="Picture 5"/>
          <p:cNvPicPr/>
          <p:nvPr/>
        </p:nvPicPr>
        <p:blipFill>
          <a:blip r:embed="rId2" cstate="print"/>
          <a:srcRect t="3325"/>
          <a:stretch>
            <a:fillRect/>
          </a:stretch>
        </p:blipFill>
        <p:spPr bwMode="auto">
          <a:xfrm>
            <a:off x="1371600" y="2095500"/>
            <a:ext cx="13639800" cy="7772399"/>
          </a:xfrm>
          <a:prstGeom prst="rect">
            <a:avLst/>
          </a:prstGeom>
          <a:noFill/>
          <a:ln w="9525">
            <a:noFill/>
            <a:miter lim="800000"/>
            <a:headEnd/>
            <a:tailEnd/>
          </a:ln>
        </p:spPr>
      </p:pic>
      <p:pic>
        <p:nvPicPr>
          <p:cNvPr id="4" name="object 7"/>
          <p:cNvPicPr/>
          <p:nvPr/>
        </p:nvPicPr>
        <p:blipFill>
          <a:blip r:embed="rId3" cstate="print"/>
          <a:stretch>
            <a:fillRect/>
          </a:stretch>
        </p:blipFill>
        <p:spPr>
          <a:xfrm>
            <a:off x="15087600" y="8848726"/>
            <a:ext cx="3200400" cy="143827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7"/>
          <p:cNvPicPr/>
          <p:nvPr/>
        </p:nvPicPr>
        <p:blipFill>
          <a:blip r:embed="rId2" cstate="print"/>
          <a:stretch>
            <a:fillRect/>
          </a:stretch>
        </p:blipFill>
        <p:spPr>
          <a:xfrm>
            <a:off x="2438400" y="4000500"/>
            <a:ext cx="12382500" cy="5966130"/>
          </a:xfrm>
          <a:prstGeom prst="rect">
            <a:avLst/>
          </a:prstGeom>
        </p:spPr>
      </p:pic>
      <p:sp>
        <p:nvSpPr>
          <p:cNvPr id="8" name="object 8"/>
          <p:cNvSpPr txBox="1"/>
          <p:nvPr/>
        </p:nvSpPr>
        <p:spPr>
          <a:xfrm>
            <a:off x="3886200" y="419100"/>
            <a:ext cx="8839200" cy="1042785"/>
          </a:xfrm>
          <a:prstGeom prst="rect">
            <a:avLst/>
          </a:prstGeom>
        </p:spPr>
        <p:txBody>
          <a:bodyPr vert="horz" wrap="square" lIns="0" tIns="97789" rIns="0" bIns="0" rtlCol="0">
            <a:spAutoFit/>
          </a:bodyPr>
          <a:lstStyle/>
          <a:p>
            <a:pPr marL="12700" marR="5080" indent="1054092">
              <a:lnSpc>
                <a:spcPts val="8550"/>
              </a:lnSpc>
              <a:spcBef>
                <a:spcPts val="770"/>
              </a:spcBef>
            </a:pPr>
            <a:r>
              <a:rPr sz="5400" b="1" spc="-145" dirty="0">
                <a:solidFill>
                  <a:srgbClr val="FFFF00"/>
                </a:solidFill>
                <a:latin typeface="Roboto"/>
                <a:cs typeface="Roboto"/>
              </a:rPr>
              <a:t>S</a:t>
            </a:r>
            <a:r>
              <a:rPr sz="5400" b="1" spc="11" dirty="0">
                <a:solidFill>
                  <a:srgbClr val="FFFF00"/>
                </a:solidFill>
                <a:latin typeface="Roboto"/>
                <a:cs typeface="Roboto"/>
              </a:rPr>
              <a:t>m</a:t>
            </a:r>
            <a:r>
              <a:rPr sz="5400" b="1" spc="-50" dirty="0">
                <a:solidFill>
                  <a:srgbClr val="FFFF00"/>
                </a:solidFill>
                <a:latin typeface="Roboto"/>
                <a:cs typeface="Roboto"/>
              </a:rPr>
              <a:t>a</a:t>
            </a:r>
            <a:r>
              <a:rPr sz="5400" b="1" spc="-89" dirty="0">
                <a:solidFill>
                  <a:srgbClr val="FFFF00"/>
                </a:solidFill>
                <a:latin typeface="Roboto"/>
                <a:cs typeface="Roboto"/>
              </a:rPr>
              <a:t>r</a:t>
            </a:r>
            <a:r>
              <a:rPr sz="5400" b="1" spc="-64" dirty="0">
                <a:solidFill>
                  <a:srgbClr val="FFFF00"/>
                </a:solidFill>
                <a:latin typeface="Roboto"/>
                <a:cs typeface="Roboto"/>
              </a:rPr>
              <a:t>t  </a:t>
            </a:r>
            <a:r>
              <a:rPr sz="5400" b="1" spc="20" dirty="0" smtClean="0">
                <a:solidFill>
                  <a:srgbClr val="FFFF00"/>
                </a:solidFill>
                <a:latin typeface="Roboto"/>
                <a:cs typeface="Roboto"/>
              </a:rPr>
              <a:t>V</a:t>
            </a:r>
            <a:r>
              <a:rPr sz="5400" b="1" spc="39" dirty="0" smtClean="0">
                <a:solidFill>
                  <a:srgbClr val="FFFF00"/>
                </a:solidFill>
                <a:latin typeface="Roboto"/>
                <a:cs typeface="Roboto"/>
              </a:rPr>
              <a:t>e</a:t>
            </a:r>
            <a:r>
              <a:rPr sz="5400" b="1" spc="-139" dirty="0" smtClean="0">
                <a:solidFill>
                  <a:srgbClr val="FFFF00"/>
                </a:solidFill>
                <a:latin typeface="Roboto"/>
                <a:cs typeface="Roboto"/>
              </a:rPr>
              <a:t>h</a:t>
            </a:r>
            <a:r>
              <a:rPr sz="5400" b="1" spc="-75" dirty="0" smtClean="0">
                <a:solidFill>
                  <a:srgbClr val="FFFF00"/>
                </a:solidFill>
                <a:latin typeface="Roboto"/>
                <a:cs typeface="Roboto"/>
              </a:rPr>
              <a:t>i</a:t>
            </a:r>
            <a:r>
              <a:rPr sz="5400" b="1" spc="-5" dirty="0" smtClean="0">
                <a:solidFill>
                  <a:srgbClr val="FFFF00"/>
                </a:solidFill>
                <a:latin typeface="Roboto"/>
                <a:cs typeface="Roboto"/>
              </a:rPr>
              <a:t>c</a:t>
            </a:r>
            <a:r>
              <a:rPr sz="5400" b="1" spc="-75" dirty="0" smtClean="0">
                <a:solidFill>
                  <a:srgbClr val="FFFF00"/>
                </a:solidFill>
                <a:latin typeface="Roboto"/>
                <a:cs typeface="Roboto"/>
              </a:rPr>
              <a:t>l</a:t>
            </a:r>
            <a:r>
              <a:rPr sz="5400" b="1" spc="39" dirty="0" smtClean="0">
                <a:solidFill>
                  <a:srgbClr val="FFFF00"/>
                </a:solidFill>
                <a:latin typeface="Roboto"/>
                <a:cs typeface="Roboto"/>
              </a:rPr>
              <a:t>e</a:t>
            </a:r>
            <a:r>
              <a:rPr sz="5400" b="1" spc="-61" dirty="0" smtClean="0">
                <a:solidFill>
                  <a:srgbClr val="FFFF00"/>
                </a:solidFill>
                <a:latin typeface="Roboto"/>
                <a:cs typeface="Roboto"/>
              </a:rPr>
              <a:t>s</a:t>
            </a:r>
            <a:r>
              <a:rPr lang="en-IN" sz="5400" b="1" spc="-61" dirty="0" smtClean="0">
                <a:solidFill>
                  <a:srgbClr val="FFFF00"/>
                </a:solidFill>
                <a:latin typeface="Roboto"/>
                <a:cs typeface="Roboto"/>
              </a:rPr>
              <a:t> RESULT</a:t>
            </a:r>
            <a:endParaRPr sz="5400" b="1" dirty="0">
              <a:solidFill>
                <a:srgbClr val="FFFF00"/>
              </a:solidFill>
              <a:latin typeface="Roboto"/>
              <a:cs typeface="Roboto"/>
            </a:endParaRPr>
          </a:p>
        </p:txBody>
      </p:sp>
      <p:sp>
        <p:nvSpPr>
          <p:cNvPr id="10" name="object 10"/>
          <p:cNvSpPr txBox="1"/>
          <p:nvPr/>
        </p:nvSpPr>
        <p:spPr>
          <a:xfrm>
            <a:off x="3352800" y="1943100"/>
            <a:ext cx="9613900" cy="1609671"/>
          </a:xfrm>
          <a:prstGeom prst="rect">
            <a:avLst/>
          </a:prstGeom>
        </p:spPr>
        <p:txBody>
          <a:bodyPr vert="horz" wrap="square" lIns="0" tIns="12700" rIns="0" bIns="0" rtlCol="0">
            <a:spAutoFit/>
          </a:bodyPr>
          <a:lstStyle/>
          <a:p>
            <a:pPr marL="12700" marR="5080" indent="90805">
              <a:lnSpc>
                <a:spcPct val="125000"/>
              </a:lnSpc>
              <a:spcBef>
                <a:spcPts val="100"/>
              </a:spcBef>
            </a:pPr>
            <a:r>
              <a:rPr sz="2900" spc="-20" dirty="0">
                <a:solidFill>
                  <a:srgbClr val="00B050"/>
                </a:solidFill>
                <a:latin typeface="Roboto"/>
                <a:cs typeface="Roboto"/>
              </a:rPr>
              <a:t>Navigate</a:t>
            </a:r>
            <a:r>
              <a:rPr sz="2900" spc="-11" dirty="0">
                <a:solidFill>
                  <a:srgbClr val="00B050"/>
                </a:solidFill>
                <a:latin typeface="Roboto"/>
                <a:cs typeface="Roboto"/>
              </a:rPr>
              <a:t> </a:t>
            </a:r>
            <a:r>
              <a:rPr sz="2900" spc="-14" dirty="0">
                <a:solidFill>
                  <a:srgbClr val="00B050"/>
                </a:solidFill>
                <a:latin typeface="Roboto"/>
                <a:cs typeface="Roboto"/>
              </a:rPr>
              <a:t>to</a:t>
            </a:r>
            <a:r>
              <a:rPr sz="2900" spc="-5" dirty="0">
                <a:solidFill>
                  <a:srgbClr val="00B050"/>
                </a:solidFill>
                <a:latin typeface="Roboto"/>
                <a:cs typeface="Roboto"/>
              </a:rPr>
              <a:t> </a:t>
            </a:r>
            <a:r>
              <a:rPr sz="2900" spc="-45" dirty="0">
                <a:solidFill>
                  <a:srgbClr val="00B050"/>
                </a:solidFill>
                <a:latin typeface="Roboto"/>
                <a:cs typeface="Roboto"/>
              </a:rPr>
              <a:t>SQL</a:t>
            </a:r>
            <a:r>
              <a:rPr sz="2900" spc="-11" dirty="0">
                <a:solidFill>
                  <a:srgbClr val="00B050"/>
                </a:solidFill>
                <a:latin typeface="Roboto"/>
                <a:cs typeface="Roboto"/>
              </a:rPr>
              <a:t> </a:t>
            </a:r>
            <a:r>
              <a:rPr sz="2900" spc="-20" dirty="0">
                <a:solidFill>
                  <a:srgbClr val="00B050"/>
                </a:solidFill>
                <a:latin typeface="Roboto"/>
                <a:cs typeface="Roboto"/>
              </a:rPr>
              <a:t>database</a:t>
            </a:r>
            <a:r>
              <a:rPr sz="2900" spc="-5" dirty="0">
                <a:solidFill>
                  <a:srgbClr val="00B050"/>
                </a:solidFill>
                <a:latin typeface="Roboto"/>
                <a:cs typeface="Roboto"/>
              </a:rPr>
              <a:t> </a:t>
            </a:r>
            <a:r>
              <a:rPr sz="2900" spc="-30" dirty="0">
                <a:solidFill>
                  <a:srgbClr val="00B050"/>
                </a:solidFill>
                <a:latin typeface="Roboto"/>
                <a:cs typeface="Roboto"/>
              </a:rPr>
              <a:t>and</a:t>
            </a:r>
            <a:r>
              <a:rPr sz="2900" spc="-11" dirty="0">
                <a:solidFill>
                  <a:srgbClr val="00B050"/>
                </a:solidFill>
                <a:latin typeface="Roboto"/>
                <a:cs typeface="Roboto"/>
              </a:rPr>
              <a:t> </a:t>
            </a:r>
            <a:r>
              <a:rPr sz="2900" spc="-20" dirty="0">
                <a:solidFill>
                  <a:srgbClr val="00B050"/>
                </a:solidFill>
                <a:latin typeface="Roboto"/>
                <a:cs typeface="Roboto"/>
              </a:rPr>
              <a:t>here</a:t>
            </a:r>
            <a:r>
              <a:rPr sz="2900" spc="-5" dirty="0">
                <a:solidFill>
                  <a:srgbClr val="00B050"/>
                </a:solidFill>
                <a:latin typeface="Roboto"/>
                <a:cs typeface="Roboto"/>
              </a:rPr>
              <a:t> we</a:t>
            </a:r>
            <a:r>
              <a:rPr sz="2900" spc="-11" dirty="0">
                <a:solidFill>
                  <a:srgbClr val="00B050"/>
                </a:solidFill>
                <a:latin typeface="Roboto"/>
                <a:cs typeface="Roboto"/>
              </a:rPr>
              <a:t> </a:t>
            </a:r>
            <a:r>
              <a:rPr sz="2900" spc="-25" dirty="0">
                <a:solidFill>
                  <a:srgbClr val="00B050"/>
                </a:solidFill>
                <a:latin typeface="Roboto"/>
                <a:cs typeface="Roboto"/>
              </a:rPr>
              <a:t>can</a:t>
            </a:r>
            <a:r>
              <a:rPr sz="2900" spc="-5" dirty="0">
                <a:solidFill>
                  <a:srgbClr val="00B050"/>
                </a:solidFill>
                <a:latin typeface="Roboto"/>
                <a:cs typeface="Roboto"/>
              </a:rPr>
              <a:t> </a:t>
            </a:r>
            <a:r>
              <a:rPr sz="2900" dirty="0">
                <a:solidFill>
                  <a:srgbClr val="00B050"/>
                </a:solidFill>
                <a:latin typeface="Roboto"/>
                <a:cs typeface="Roboto"/>
              </a:rPr>
              <a:t>see</a:t>
            </a:r>
            <a:r>
              <a:rPr sz="2900" spc="-11" dirty="0">
                <a:solidFill>
                  <a:srgbClr val="00B050"/>
                </a:solidFill>
                <a:latin typeface="Roboto"/>
                <a:cs typeface="Roboto"/>
              </a:rPr>
              <a:t> </a:t>
            </a:r>
            <a:r>
              <a:rPr sz="2900" spc="-30" dirty="0">
                <a:solidFill>
                  <a:srgbClr val="00B050"/>
                </a:solidFill>
                <a:latin typeface="Roboto"/>
                <a:cs typeface="Roboto"/>
              </a:rPr>
              <a:t>our</a:t>
            </a:r>
            <a:r>
              <a:rPr sz="2900" spc="-5" dirty="0">
                <a:solidFill>
                  <a:srgbClr val="00B050"/>
                </a:solidFill>
                <a:latin typeface="Roboto"/>
                <a:cs typeface="Roboto"/>
              </a:rPr>
              <a:t> </a:t>
            </a:r>
            <a:r>
              <a:rPr sz="2900" spc="-25" dirty="0">
                <a:solidFill>
                  <a:srgbClr val="00B050"/>
                </a:solidFill>
                <a:latin typeface="Roboto"/>
                <a:cs typeface="Roboto"/>
              </a:rPr>
              <a:t>data</a:t>
            </a:r>
            <a:r>
              <a:rPr sz="2900" spc="-11" dirty="0">
                <a:solidFill>
                  <a:srgbClr val="00B050"/>
                </a:solidFill>
                <a:latin typeface="Roboto"/>
                <a:cs typeface="Roboto"/>
              </a:rPr>
              <a:t> </a:t>
            </a:r>
            <a:r>
              <a:rPr sz="2900" spc="-30" dirty="0">
                <a:solidFill>
                  <a:srgbClr val="00B050"/>
                </a:solidFill>
                <a:latin typeface="Roboto"/>
                <a:cs typeface="Roboto"/>
              </a:rPr>
              <a:t>is </a:t>
            </a:r>
            <a:r>
              <a:rPr sz="2900" spc="-705" dirty="0">
                <a:solidFill>
                  <a:srgbClr val="00B050"/>
                </a:solidFill>
                <a:latin typeface="Roboto"/>
                <a:cs typeface="Roboto"/>
              </a:rPr>
              <a:t> </a:t>
            </a:r>
            <a:r>
              <a:rPr sz="2900" spc="-30" dirty="0">
                <a:solidFill>
                  <a:srgbClr val="00B050"/>
                </a:solidFill>
                <a:latin typeface="Roboto"/>
                <a:cs typeface="Roboto"/>
              </a:rPr>
              <a:t>finally</a:t>
            </a:r>
            <a:r>
              <a:rPr sz="2900" spc="-11" dirty="0">
                <a:solidFill>
                  <a:srgbClr val="00B050"/>
                </a:solidFill>
                <a:latin typeface="Roboto"/>
                <a:cs typeface="Roboto"/>
              </a:rPr>
              <a:t> </a:t>
            </a:r>
            <a:r>
              <a:rPr sz="2900" spc="-14" dirty="0">
                <a:solidFill>
                  <a:srgbClr val="00B050"/>
                </a:solidFill>
                <a:latin typeface="Roboto"/>
                <a:cs typeface="Roboto"/>
              </a:rPr>
              <a:t>moved</a:t>
            </a:r>
            <a:r>
              <a:rPr sz="2900" spc="-5" dirty="0">
                <a:solidFill>
                  <a:srgbClr val="00B050"/>
                </a:solidFill>
                <a:latin typeface="Roboto"/>
                <a:cs typeface="Roboto"/>
              </a:rPr>
              <a:t> </a:t>
            </a:r>
            <a:r>
              <a:rPr sz="2900" dirty="0">
                <a:solidFill>
                  <a:srgbClr val="00B050"/>
                </a:solidFill>
                <a:latin typeface="Roboto"/>
                <a:cs typeface="Roboto"/>
              </a:rPr>
              <a:t>from</a:t>
            </a:r>
            <a:r>
              <a:rPr sz="2900" spc="-5" dirty="0">
                <a:solidFill>
                  <a:srgbClr val="00B050"/>
                </a:solidFill>
                <a:latin typeface="Roboto"/>
                <a:cs typeface="Roboto"/>
              </a:rPr>
              <a:t> </a:t>
            </a:r>
            <a:r>
              <a:rPr sz="2900" spc="-25" dirty="0">
                <a:solidFill>
                  <a:srgbClr val="00B050"/>
                </a:solidFill>
                <a:latin typeface="Roboto"/>
                <a:cs typeface="Roboto"/>
              </a:rPr>
              <a:t>Blob</a:t>
            </a:r>
            <a:r>
              <a:rPr sz="2900" spc="-5" dirty="0">
                <a:solidFill>
                  <a:srgbClr val="00B050"/>
                </a:solidFill>
                <a:latin typeface="Roboto"/>
                <a:cs typeface="Roboto"/>
              </a:rPr>
              <a:t> </a:t>
            </a:r>
            <a:r>
              <a:rPr sz="2900" spc="-20" dirty="0">
                <a:solidFill>
                  <a:srgbClr val="00B050"/>
                </a:solidFill>
                <a:latin typeface="Roboto"/>
                <a:cs typeface="Roboto"/>
              </a:rPr>
              <a:t>storage</a:t>
            </a:r>
            <a:r>
              <a:rPr sz="2900" spc="-11" dirty="0">
                <a:solidFill>
                  <a:srgbClr val="00B050"/>
                </a:solidFill>
                <a:latin typeface="Roboto"/>
                <a:cs typeface="Roboto"/>
              </a:rPr>
              <a:t> </a:t>
            </a:r>
            <a:r>
              <a:rPr sz="2900" spc="-14" dirty="0">
                <a:solidFill>
                  <a:srgbClr val="00B050"/>
                </a:solidFill>
                <a:latin typeface="Roboto"/>
                <a:cs typeface="Roboto"/>
              </a:rPr>
              <a:t>to</a:t>
            </a:r>
            <a:r>
              <a:rPr sz="2900" spc="-5" dirty="0">
                <a:solidFill>
                  <a:srgbClr val="00B050"/>
                </a:solidFill>
                <a:latin typeface="Roboto"/>
                <a:cs typeface="Roboto"/>
              </a:rPr>
              <a:t> </a:t>
            </a:r>
            <a:r>
              <a:rPr sz="2900" spc="-45" dirty="0">
                <a:solidFill>
                  <a:srgbClr val="00B050"/>
                </a:solidFill>
                <a:latin typeface="Roboto"/>
                <a:cs typeface="Roboto"/>
              </a:rPr>
              <a:t>SQL</a:t>
            </a:r>
            <a:r>
              <a:rPr sz="2900" spc="-5" dirty="0">
                <a:solidFill>
                  <a:srgbClr val="00B050"/>
                </a:solidFill>
                <a:latin typeface="Roboto"/>
                <a:cs typeface="Roboto"/>
              </a:rPr>
              <a:t> </a:t>
            </a:r>
            <a:r>
              <a:rPr sz="2900" spc="-20" dirty="0" smtClean="0">
                <a:solidFill>
                  <a:srgbClr val="00B050"/>
                </a:solidFill>
                <a:latin typeface="Roboto"/>
                <a:cs typeface="Roboto"/>
              </a:rPr>
              <a:t>database</a:t>
            </a:r>
            <a:r>
              <a:rPr lang="en-IN" sz="2900" spc="-20" dirty="0" smtClean="0">
                <a:solidFill>
                  <a:srgbClr val="00B050"/>
                </a:solidFill>
                <a:latin typeface="Roboto"/>
                <a:cs typeface="Roboto"/>
              </a:rPr>
              <a:t>. Thus, our task is complete.</a:t>
            </a:r>
            <a:endParaRPr sz="2900" dirty="0">
              <a:solidFill>
                <a:srgbClr val="00B050"/>
              </a:solidFill>
              <a:latin typeface="Roboto"/>
              <a:cs typeface="Roboto"/>
            </a:endParaRPr>
          </a:p>
        </p:txBody>
      </p:sp>
      <p:pic>
        <p:nvPicPr>
          <p:cNvPr id="6" name="object 7"/>
          <p:cNvPicPr/>
          <p:nvPr/>
        </p:nvPicPr>
        <p:blipFill>
          <a:blip r:embed="rId3" cstate="print"/>
          <a:stretch>
            <a:fillRect/>
          </a:stretch>
        </p:blipFill>
        <p:spPr>
          <a:xfrm>
            <a:off x="15087600" y="8848726"/>
            <a:ext cx="3200400" cy="143827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33900"/>
            <a:ext cx="14935200" cy="1714500"/>
          </a:xfrm>
        </p:spPr>
        <p:txBody>
          <a:bodyPr/>
          <a:lstStyle/>
          <a:p>
            <a:pPr algn="ctr"/>
            <a:r>
              <a:rPr lang="en-IN" dirty="0" smtClean="0"/>
              <a:t>PROJECT-2</a:t>
            </a:r>
            <a:endParaRPr lang="en-IN" dirty="0"/>
          </a:p>
        </p:txBody>
      </p:sp>
      <p:pic>
        <p:nvPicPr>
          <p:cNvPr id="3" name="object 7"/>
          <p:cNvPicPr/>
          <p:nvPr/>
        </p:nvPicPr>
        <p:blipFill>
          <a:blip r:embed="rId2" cstate="print"/>
          <a:stretch>
            <a:fillRect/>
          </a:stretch>
        </p:blipFill>
        <p:spPr>
          <a:xfrm>
            <a:off x="15087600" y="8848726"/>
            <a:ext cx="3200400" cy="143827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7"/>
          <p:cNvPicPr/>
          <p:nvPr/>
        </p:nvPicPr>
        <p:blipFill>
          <a:blip r:embed="rId2" cstate="print"/>
          <a:stretch>
            <a:fillRect/>
          </a:stretch>
        </p:blipFill>
        <p:spPr>
          <a:xfrm>
            <a:off x="6208660" y="5213914"/>
            <a:ext cx="11049000" cy="3665939"/>
          </a:xfrm>
          <a:prstGeom prst="rect">
            <a:avLst/>
          </a:prstGeom>
        </p:spPr>
      </p:pic>
      <p:pic>
        <p:nvPicPr>
          <p:cNvPr id="9" name="object 9"/>
          <p:cNvPicPr/>
          <p:nvPr/>
        </p:nvPicPr>
        <p:blipFill>
          <a:blip r:embed="rId3" cstate="print"/>
          <a:stretch>
            <a:fillRect/>
          </a:stretch>
        </p:blipFill>
        <p:spPr>
          <a:xfrm>
            <a:off x="5940094" y="2382983"/>
            <a:ext cx="123824" cy="123824"/>
          </a:xfrm>
          <a:prstGeom prst="rect">
            <a:avLst/>
          </a:prstGeom>
        </p:spPr>
      </p:pic>
      <p:sp>
        <p:nvSpPr>
          <p:cNvPr id="10" name="object 10"/>
          <p:cNvSpPr txBox="1"/>
          <p:nvPr/>
        </p:nvSpPr>
        <p:spPr>
          <a:xfrm>
            <a:off x="5687632" y="1370756"/>
            <a:ext cx="11252836" cy="3016851"/>
          </a:xfrm>
          <a:prstGeom prst="rect">
            <a:avLst/>
          </a:prstGeom>
        </p:spPr>
        <p:txBody>
          <a:bodyPr vert="horz" wrap="square" lIns="0" tIns="153034" rIns="0" bIns="0" rtlCol="0">
            <a:spAutoFit/>
          </a:bodyPr>
          <a:lstStyle/>
          <a:p>
            <a:pPr marL="12700" algn="ctr">
              <a:spcBef>
                <a:spcPts val="1205"/>
              </a:spcBef>
            </a:pPr>
            <a:r>
              <a:rPr sz="3600" spc="-25" dirty="0">
                <a:solidFill>
                  <a:srgbClr val="8B52FF"/>
                </a:solidFill>
                <a:latin typeface="Roboto"/>
                <a:cs typeface="Roboto"/>
              </a:rPr>
              <a:t>Project</a:t>
            </a:r>
            <a:r>
              <a:rPr sz="3600" spc="-14" dirty="0">
                <a:solidFill>
                  <a:srgbClr val="8B52FF"/>
                </a:solidFill>
                <a:latin typeface="Roboto"/>
                <a:cs typeface="Roboto"/>
              </a:rPr>
              <a:t> </a:t>
            </a:r>
            <a:r>
              <a:rPr sz="3600" spc="-36" dirty="0" smtClean="0">
                <a:solidFill>
                  <a:srgbClr val="8B52FF"/>
                </a:solidFill>
                <a:latin typeface="Roboto"/>
                <a:cs typeface="Roboto"/>
              </a:rPr>
              <a:t>Description</a:t>
            </a:r>
            <a:endParaRPr sz="3600" dirty="0">
              <a:latin typeface="Roboto"/>
              <a:cs typeface="Roboto"/>
            </a:endParaRPr>
          </a:p>
          <a:p>
            <a:pPr marL="552446" marR="5080">
              <a:lnSpc>
                <a:spcPct val="125000"/>
              </a:lnSpc>
              <a:spcBef>
                <a:spcPts val="50"/>
              </a:spcBef>
            </a:pPr>
            <a:r>
              <a:rPr sz="3000" spc="-14" dirty="0">
                <a:solidFill>
                  <a:srgbClr val="00B050"/>
                </a:solidFill>
                <a:latin typeface="Roboto"/>
                <a:cs typeface="Roboto"/>
              </a:rPr>
              <a:t>The</a:t>
            </a:r>
            <a:r>
              <a:rPr sz="3000" spc="-5" dirty="0">
                <a:solidFill>
                  <a:srgbClr val="00B050"/>
                </a:solidFill>
                <a:latin typeface="Roboto"/>
                <a:cs typeface="Roboto"/>
              </a:rPr>
              <a:t> </a:t>
            </a:r>
            <a:r>
              <a:rPr sz="3000" spc="-20" dirty="0">
                <a:solidFill>
                  <a:srgbClr val="00B050"/>
                </a:solidFill>
                <a:latin typeface="Roboto"/>
                <a:cs typeface="Roboto"/>
              </a:rPr>
              <a:t>data</a:t>
            </a:r>
            <a:r>
              <a:rPr sz="3000" dirty="0">
                <a:solidFill>
                  <a:srgbClr val="00B050"/>
                </a:solidFill>
                <a:latin typeface="Roboto"/>
                <a:cs typeface="Roboto"/>
              </a:rPr>
              <a:t> </a:t>
            </a:r>
            <a:r>
              <a:rPr sz="3000" spc="-36" dirty="0">
                <a:solidFill>
                  <a:srgbClr val="00B050"/>
                </a:solidFill>
                <a:latin typeface="Roboto"/>
                <a:cs typeface="Roboto"/>
              </a:rPr>
              <a:t>that</a:t>
            </a:r>
            <a:r>
              <a:rPr sz="3000" dirty="0">
                <a:solidFill>
                  <a:srgbClr val="00B050"/>
                </a:solidFill>
                <a:latin typeface="Roboto"/>
                <a:cs typeface="Roboto"/>
              </a:rPr>
              <a:t> </a:t>
            </a:r>
            <a:r>
              <a:rPr sz="3000" spc="-25" dirty="0">
                <a:solidFill>
                  <a:srgbClr val="00B050"/>
                </a:solidFill>
                <a:latin typeface="Roboto"/>
                <a:cs typeface="Roboto"/>
              </a:rPr>
              <a:t>is</a:t>
            </a:r>
            <a:r>
              <a:rPr sz="3000" dirty="0">
                <a:solidFill>
                  <a:srgbClr val="00B050"/>
                </a:solidFill>
                <a:latin typeface="Roboto"/>
                <a:cs typeface="Roboto"/>
              </a:rPr>
              <a:t> </a:t>
            </a:r>
            <a:r>
              <a:rPr sz="3000" spc="-14" dirty="0">
                <a:solidFill>
                  <a:srgbClr val="00B050"/>
                </a:solidFill>
                <a:latin typeface="Roboto"/>
                <a:cs typeface="Roboto"/>
              </a:rPr>
              <a:t>generated</a:t>
            </a:r>
            <a:r>
              <a:rPr sz="3000" dirty="0">
                <a:solidFill>
                  <a:srgbClr val="00B050"/>
                </a:solidFill>
                <a:latin typeface="Roboto"/>
                <a:cs typeface="Roboto"/>
              </a:rPr>
              <a:t> </a:t>
            </a:r>
            <a:r>
              <a:rPr sz="3000" spc="-39" dirty="0">
                <a:solidFill>
                  <a:srgbClr val="00B050"/>
                </a:solidFill>
                <a:latin typeface="Roboto"/>
                <a:cs typeface="Roboto"/>
              </a:rPr>
              <a:t>in</a:t>
            </a:r>
            <a:r>
              <a:rPr sz="3000" spc="-5" dirty="0">
                <a:solidFill>
                  <a:srgbClr val="00B050"/>
                </a:solidFill>
                <a:latin typeface="Roboto"/>
                <a:cs typeface="Roboto"/>
              </a:rPr>
              <a:t> different</a:t>
            </a:r>
            <a:r>
              <a:rPr sz="3000" dirty="0">
                <a:solidFill>
                  <a:srgbClr val="00B050"/>
                </a:solidFill>
                <a:latin typeface="Roboto"/>
                <a:cs typeface="Roboto"/>
              </a:rPr>
              <a:t> </a:t>
            </a:r>
            <a:r>
              <a:rPr sz="3000" spc="-11" dirty="0" smtClean="0">
                <a:solidFill>
                  <a:srgbClr val="00B050"/>
                </a:solidFill>
                <a:latin typeface="Roboto"/>
                <a:cs typeface="Roboto"/>
              </a:rPr>
              <a:t>platform</a:t>
            </a:r>
            <a:r>
              <a:rPr lang="en-IN" sz="3000" spc="-11" dirty="0" smtClean="0">
                <a:solidFill>
                  <a:srgbClr val="00B050"/>
                </a:solidFill>
                <a:latin typeface="Roboto"/>
                <a:cs typeface="Roboto"/>
              </a:rPr>
              <a:t>s </a:t>
            </a:r>
            <a:r>
              <a:rPr sz="3000" spc="-30" dirty="0" smtClean="0">
                <a:solidFill>
                  <a:srgbClr val="00B050"/>
                </a:solidFill>
                <a:latin typeface="Roboto"/>
                <a:cs typeface="Roboto"/>
              </a:rPr>
              <a:t>and</a:t>
            </a:r>
            <a:r>
              <a:rPr sz="3000" dirty="0" smtClean="0">
                <a:solidFill>
                  <a:srgbClr val="00B050"/>
                </a:solidFill>
                <a:latin typeface="Roboto"/>
                <a:cs typeface="Roboto"/>
              </a:rPr>
              <a:t> </a:t>
            </a:r>
            <a:r>
              <a:rPr lang="en-IN" sz="3000" dirty="0" smtClean="0">
                <a:solidFill>
                  <a:srgbClr val="00B050"/>
                </a:solidFill>
                <a:latin typeface="Roboto"/>
                <a:cs typeface="Roboto"/>
              </a:rPr>
              <a:t>stored </a:t>
            </a:r>
            <a:r>
              <a:rPr sz="3000" spc="-25" dirty="0" smtClean="0">
                <a:solidFill>
                  <a:srgbClr val="00B050"/>
                </a:solidFill>
                <a:latin typeface="Roboto"/>
                <a:cs typeface="Roboto"/>
              </a:rPr>
              <a:t>on</a:t>
            </a:r>
            <a:r>
              <a:rPr sz="3000" dirty="0" smtClean="0">
                <a:solidFill>
                  <a:srgbClr val="00B050"/>
                </a:solidFill>
                <a:latin typeface="Roboto"/>
                <a:cs typeface="Roboto"/>
              </a:rPr>
              <a:t> </a:t>
            </a:r>
            <a:r>
              <a:rPr sz="3000" spc="-5" dirty="0">
                <a:solidFill>
                  <a:srgbClr val="00B050"/>
                </a:solidFill>
                <a:latin typeface="Roboto"/>
                <a:cs typeface="Roboto"/>
              </a:rPr>
              <a:t>different </a:t>
            </a:r>
            <a:r>
              <a:rPr sz="3000" spc="-730" dirty="0">
                <a:solidFill>
                  <a:srgbClr val="00B050"/>
                </a:solidFill>
                <a:latin typeface="Roboto"/>
                <a:cs typeface="Roboto"/>
              </a:rPr>
              <a:t> </a:t>
            </a:r>
            <a:r>
              <a:rPr sz="3000" spc="-14" dirty="0" smtClean="0">
                <a:solidFill>
                  <a:srgbClr val="00B050"/>
                </a:solidFill>
                <a:latin typeface="Roboto"/>
                <a:cs typeface="Roboto"/>
              </a:rPr>
              <a:t>devices</a:t>
            </a:r>
            <a:r>
              <a:rPr lang="en-IN" sz="3000" spc="-14" dirty="0" smtClean="0">
                <a:solidFill>
                  <a:srgbClr val="00B050"/>
                </a:solidFill>
                <a:latin typeface="Roboto"/>
                <a:cs typeface="Roboto"/>
              </a:rPr>
              <a:t> like cloud</a:t>
            </a:r>
            <a:r>
              <a:rPr sz="3000" spc="-5" dirty="0" smtClean="0">
                <a:solidFill>
                  <a:srgbClr val="00B050"/>
                </a:solidFill>
                <a:latin typeface="Roboto"/>
                <a:cs typeface="Roboto"/>
              </a:rPr>
              <a:t> </a:t>
            </a:r>
            <a:r>
              <a:rPr sz="3000" spc="-11" dirty="0" smtClean="0">
                <a:solidFill>
                  <a:srgbClr val="00B050"/>
                </a:solidFill>
                <a:latin typeface="Roboto"/>
                <a:cs typeface="Roboto"/>
              </a:rPr>
              <a:t>need</a:t>
            </a:r>
            <a:r>
              <a:rPr lang="en-IN" sz="3000" spc="-11" dirty="0" smtClean="0">
                <a:solidFill>
                  <a:srgbClr val="00B050"/>
                </a:solidFill>
                <a:latin typeface="Roboto"/>
                <a:cs typeface="Roboto"/>
              </a:rPr>
              <a:t>s</a:t>
            </a:r>
            <a:r>
              <a:rPr sz="3000" dirty="0" smtClean="0">
                <a:solidFill>
                  <a:srgbClr val="00B050"/>
                </a:solidFill>
                <a:latin typeface="Roboto"/>
                <a:cs typeface="Roboto"/>
              </a:rPr>
              <a:t> </a:t>
            </a:r>
            <a:r>
              <a:rPr sz="3000" spc="-14" dirty="0">
                <a:solidFill>
                  <a:srgbClr val="00B050"/>
                </a:solidFill>
                <a:latin typeface="Roboto"/>
                <a:cs typeface="Roboto"/>
              </a:rPr>
              <a:t>to</a:t>
            </a:r>
            <a:r>
              <a:rPr sz="3000" dirty="0">
                <a:solidFill>
                  <a:srgbClr val="00B050"/>
                </a:solidFill>
                <a:latin typeface="Roboto"/>
                <a:cs typeface="Roboto"/>
              </a:rPr>
              <a:t> </a:t>
            </a:r>
            <a:r>
              <a:rPr sz="3000" spc="-5" dirty="0">
                <a:solidFill>
                  <a:srgbClr val="00B050"/>
                </a:solidFill>
                <a:latin typeface="Roboto"/>
                <a:cs typeface="Roboto"/>
              </a:rPr>
              <a:t>be</a:t>
            </a:r>
            <a:r>
              <a:rPr sz="3000" dirty="0">
                <a:solidFill>
                  <a:srgbClr val="00B050"/>
                </a:solidFill>
                <a:latin typeface="Roboto"/>
                <a:cs typeface="Roboto"/>
              </a:rPr>
              <a:t> </a:t>
            </a:r>
            <a:r>
              <a:rPr lang="en-IN" sz="3000" spc="-20" dirty="0" smtClean="0">
                <a:solidFill>
                  <a:srgbClr val="00B050"/>
                </a:solidFill>
                <a:latin typeface="Roboto"/>
                <a:cs typeface="Roboto"/>
              </a:rPr>
              <a:t>processed</a:t>
            </a:r>
            <a:r>
              <a:rPr sz="3000" spc="-5" dirty="0" smtClean="0">
                <a:solidFill>
                  <a:srgbClr val="00B050"/>
                </a:solidFill>
                <a:latin typeface="Roboto"/>
                <a:cs typeface="Roboto"/>
              </a:rPr>
              <a:t> </a:t>
            </a:r>
            <a:r>
              <a:rPr sz="3000" spc="-14" dirty="0">
                <a:solidFill>
                  <a:srgbClr val="00B050"/>
                </a:solidFill>
                <a:latin typeface="Roboto"/>
                <a:cs typeface="Roboto"/>
              </a:rPr>
              <a:t>to</a:t>
            </a:r>
            <a:r>
              <a:rPr sz="3000" dirty="0">
                <a:solidFill>
                  <a:srgbClr val="00B050"/>
                </a:solidFill>
                <a:latin typeface="Roboto"/>
                <a:cs typeface="Roboto"/>
              </a:rPr>
              <a:t> </a:t>
            </a:r>
            <a:r>
              <a:rPr sz="3000" spc="-14" dirty="0">
                <a:solidFill>
                  <a:srgbClr val="00B050"/>
                </a:solidFill>
                <a:latin typeface="Roboto"/>
                <a:cs typeface="Roboto"/>
              </a:rPr>
              <a:t>get</a:t>
            </a:r>
            <a:r>
              <a:rPr sz="3000" dirty="0">
                <a:solidFill>
                  <a:srgbClr val="00B050"/>
                </a:solidFill>
                <a:latin typeface="Roboto"/>
                <a:cs typeface="Roboto"/>
              </a:rPr>
              <a:t> </a:t>
            </a:r>
            <a:r>
              <a:rPr sz="3000" spc="-20" dirty="0">
                <a:solidFill>
                  <a:srgbClr val="00B050"/>
                </a:solidFill>
                <a:latin typeface="Roboto"/>
                <a:cs typeface="Roboto"/>
              </a:rPr>
              <a:t>a</a:t>
            </a:r>
            <a:r>
              <a:rPr sz="3000" dirty="0">
                <a:solidFill>
                  <a:srgbClr val="00B050"/>
                </a:solidFill>
                <a:latin typeface="Roboto"/>
                <a:cs typeface="Roboto"/>
              </a:rPr>
              <a:t> </a:t>
            </a:r>
            <a:r>
              <a:rPr sz="3000" spc="-14" dirty="0">
                <a:solidFill>
                  <a:srgbClr val="00B050"/>
                </a:solidFill>
                <a:latin typeface="Roboto"/>
                <a:cs typeface="Roboto"/>
              </a:rPr>
              <a:t>final</a:t>
            </a:r>
            <a:r>
              <a:rPr sz="3000" spc="-5" dirty="0">
                <a:solidFill>
                  <a:srgbClr val="00B050"/>
                </a:solidFill>
                <a:latin typeface="Roboto"/>
                <a:cs typeface="Roboto"/>
              </a:rPr>
              <a:t> </a:t>
            </a:r>
            <a:r>
              <a:rPr sz="3000" spc="-20" dirty="0">
                <a:solidFill>
                  <a:srgbClr val="00B050"/>
                </a:solidFill>
                <a:latin typeface="Roboto"/>
                <a:cs typeface="Roboto"/>
              </a:rPr>
              <a:t>database</a:t>
            </a:r>
            <a:r>
              <a:rPr sz="3000" dirty="0">
                <a:solidFill>
                  <a:srgbClr val="00B050"/>
                </a:solidFill>
                <a:latin typeface="Roboto"/>
                <a:cs typeface="Roboto"/>
              </a:rPr>
              <a:t> </a:t>
            </a:r>
            <a:r>
              <a:rPr sz="3000" spc="-14" dirty="0">
                <a:solidFill>
                  <a:srgbClr val="00B050"/>
                </a:solidFill>
                <a:latin typeface="Roboto"/>
                <a:cs typeface="Roboto"/>
              </a:rPr>
              <a:t>where</a:t>
            </a:r>
            <a:r>
              <a:rPr sz="3000" dirty="0">
                <a:solidFill>
                  <a:srgbClr val="00B050"/>
                </a:solidFill>
                <a:latin typeface="Roboto"/>
                <a:cs typeface="Roboto"/>
              </a:rPr>
              <a:t> we </a:t>
            </a:r>
            <a:r>
              <a:rPr sz="3000" spc="5" dirty="0">
                <a:solidFill>
                  <a:srgbClr val="00B050"/>
                </a:solidFill>
                <a:latin typeface="Roboto"/>
                <a:cs typeface="Roboto"/>
              </a:rPr>
              <a:t> </a:t>
            </a:r>
            <a:r>
              <a:rPr sz="3000" spc="-25" dirty="0">
                <a:solidFill>
                  <a:srgbClr val="00B050"/>
                </a:solidFill>
                <a:latin typeface="Roboto"/>
                <a:cs typeface="Roboto"/>
              </a:rPr>
              <a:t>can</a:t>
            </a:r>
            <a:r>
              <a:rPr sz="3000" spc="-5" dirty="0">
                <a:solidFill>
                  <a:srgbClr val="00B050"/>
                </a:solidFill>
                <a:latin typeface="Roboto"/>
                <a:cs typeface="Roboto"/>
              </a:rPr>
              <a:t> do </a:t>
            </a:r>
            <a:r>
              <a:rPr sz="3000" spc="-36" dirty="0" smtClean="0">
                <a:solidFill>
                  <a:srgbClr val="00B050"/>
                </a:solidFill>
                <a:latin typeface="Roboto"/>
                <a:cs typeface="Roboto"/>
              </a:rPr>
              <a:t>analysis</a:t>
            </a:r>
            <a:r>
              <a:rPr lang="en-IN" sz="3000" spc="-36" dirty="0" smtClean="0">
                <a:solidFill>
                  <a:srgbClr val="FFFFFF"/>
                </a:solidFill>
                <a:latin typeface="Roboto"/>
                <a:cs typeface="Roboto"/>
              </a:rPr>
              <a:t>.</a:t>
            </a:r>
            <a:endParaRPr sz="3000" dirty="0">
              <a:latin typeface="Roboto"/>
              <a:cs typeface="Roboto"/>
            </a:endParaRPr>
          </a:p>
        </p:txBody>
      </p:sp>
      <p:sp>
        <p:nvSpPr>
          <p:cNvPr id="11" name="object 11"/>
          <p:cNvSpPr txBox="1"/>
          <p:nvPr/>
        </p:nvSpPr>
        <p:spPr>
          <a:xfrm>
            <a:off x="308322" y="3729657"/>
            <a:ext cx="4821556" cy="3252493"/>
          </a:xfrm>
          <a:prstGeom prst="rect">
            <a:avLst/>
          </a:prstGeom>
        </p:spPr>
        <p:txBody>
          <a:bodyPr vert="horz" wrap="square" lIns="0" tIns="12700" rIns="0" bIns="0" rtlCol="0">
            <a:spAutoFit/>
          </a:bodyPr>
          <a:lstStyle/>
          <a:p>
            <a:pPr marL="12700">
              <a:lnSpc>
                <a:spcPts val="8836"/>
              </a:lnSpc>
              <a:spcBef>
                <a:spcPts val="100"/>
              </a:spcBef>
            </a:pPr>
            <a:r>
              <a:rPr sz="6000" spc="55" dirty="0">
                <a:solidFill>
                  <a:srgbClr val="C00000"/>
                </a:solidFill>
                <a:latin typeface="Roboto"/>
                <a:cs typeface="Roboto"/>
              </a:rPr>
              <a:t>AP</a:t>
            </a:r>
            <a:r>
              <a:rPr sz="6000" spc="-100" dirty="0">
                <a:solidFill>
                  <a:srgbClr val="C00000"/>
                </a:solidFill>
                <a:latin typeface="Roboto"/>
                <a:cs typeface="Roboto"/>
              </a:rPr>
              <a:t> </a:t>
            </a:r>
            <a:r>
              <a:rPr sz="6000" spc="-50" dirty="0">
                <a:solidFill>
                  <a:srgbClr val="C00000"/>
                </a:solidFill>
                <a:latin typeface="Roboto"/>
                <a:cs typeface="Roboto"/>
              </a:rPr>
              <a:t>Morgan</a:t>
            </a:r>
            <a:endParaRPr sz="6000" dirty="0">
              <a:solidFill>
                <a:srgbClr val="C00000"/>
              </a:solidFill>
              <a:latin typeface="Roboto"/>
              <a:cs typeface="Roboto"/>
            </a:endParaRPr>
          </a:p>
          <a:p>
            <a:pPr marL="1067427" marR="5080" indent="1743061">
              <a:lnSpc>
                <a:spcPts val="8550"/>
              </a:lnSpc>
              <a:spcBef>
                <a:spcPts val="384"/>
              </a:spcBef>
            </a:pPr>
            <a:r>
              <a:rPr sz="6000" spc="-170" dirty="0">
                <a:solidFill>
                  <a:srgbClr val="C00000"/>
                </a:solidFill>
                <a:latin typeface="Roboto"/>
                <a:cs typeface="Roboto"/>
              </a:rPr>
              <a:t>D</a:t>
            </a:r>
            <a:r>
              <a:rPr sz="6000" spc="-50" dirty="0">
                <a:solidFill>
                  <a:srgbClr val="C00000"/>
                </a:solidFill>
                <a:latin typeface="Roboto"/>
                <a:cs typeface="Roboto"/>
              </a:rPr>
              <a:t>a</a:t>
            </a:r>
            <a:r>
              <a:rPr sz="6000" spc="-80" dirty="0">
                <a:solidFill>
                  <a:srgbClr val="C00000"/>
                </a:solidFill>
                <a:latin typeface="Roboto"/>
                <a:cs typeface="Roboto"/>
              </a:rPr>
              <a:t>t</a:t>
            </a:r>
            <a:r>
              <a:rPr sz="6000" spc="-30" dirty="0">
                <a:solidFill>
                  <a:srgbClr val="C00000"/>
                </a:solidFill>
                <a:latin typeface="Roboto"/>
                <a:cs typeface="Roboto"/>
              </a:rPr>
              <a:t>a  </a:t>
            </a:r>
            <a:r>
              <a:rPr sz="6000" spc="-45" dirty="0">
                <a:solidFill>
                  <a:srgbClr val="C00000"/>
                </a:solidFill>
                <a:latin typeface="Roboto"/>
                <a:cs typeface="Roboto"/>
              </a:rPr>
              <a:t>P</a:t>
            </a:r>
            <a:r>
              <a:rPr sz="6000" spc="-75" dirty="0">
                <a:solidFill>
                  <a:srgbClr val="C00000"/>
                </a:solidFill>
                <a:latin typeface="Roboto"/>
                <a:cs typeface="Roboto"/>
              </a:rPr>
              <a:t>l</a:t>
            </a:r>
            <a:r>
              <a:rPr sz="6000" spc="-50" dirty="0">
                <a:solidFill>
                  <a:srgbClr val="C00000"/>
                </a:solidFill>
                <a:latin typeface="Roboto"/>
                <a:cs typeface="Roboto"/>
              </a:rPr>
              <a:t>a</a:t>
            </a:r>
            <a:r>
              <a:rPr sz="6000" spc="-80" dirty="0">
                <a:solidFill>
                  <a:srgbClr val="C00000"/>
                </a:solidFill>
                <a:latin typeface="Roboto"/>
                <a:cs typeface="Roboto"/>
              </a:rPr>
              <a:t>t</a:t>
            </a:r>
            <a:r>
              <a:rPr sz="6000" spc="136" dirty="0">
                <a:solidFill>
                  <a:srgbClr val="C00000"/>
                </a:solidFill>
                <a:latin typeface="Roboto"/>
                <a:cs typeface="Roboto"/>
              </a:rPr>
              <a:t>f</a:t>
            </a:r>
            <a:r>
              <a:rPr sz="6000" spc="5" dirty="0">
                <a:solidFill>
                  <a:srgbClr val="C00000"/>
                </a:solidFill>
                <a:latin typeface="Roboto"/>
                <a:cs typeface="Roboto"/>
              </a:rPr>
              <a:t>o</a:t>
            </a:r>
            <a:r>
              <a:rPr sz="6000" spc="-89" dirty="0">
                <a:solidFill>
                  <a:srgbClr val="C00000"/>
                </a:solidFill>
                <a:latin typeface="Roboto"/>
                <a:cs typeface="Roboto"/>
              </a:rPr>
              <a:t>r</a:t>
            </a:r>
            <a:r>
              <a:rPr sz="6000" spc="14" dirty="0">
                <a:solidFill>
                  <a:srgbClr val="C00000"/>
                </a:solidFill>
                <a:latin typeface="Roboto"/>
                <a:cs typeface="Roboto"/>
              </a:rPr>
              <a:t>m</a:t>
            </a:r>
            <a:endParaRPr sz="6000" dirty="0">
              <a:solidFill>
                <a:srgbClr val="C00000"/>
              </a:solidFill>
              <a:latin typeface="Roboto"/>
              <a:cs typeface="Roboto"/>
            </a:endParaRPr>
          </a:p>
        </p:txBody>
      </p:sp>
      <p:pic>
        <p:nvPicPr>
          <p:cNvPr id="8" name="object 7"/>
          <p:cNvPicPr/>
          <p:nvPr/>
        </p:nvPicPr>
        <p:blipFill>
          <a:blip r:embed="rId4" cstate="print"/>
          <a:stretch>
            <a:fillRect/>
          </a:stretch>
        </p:blipFill>
        <p:spPr>
          <a:xfrm>
            <a:off x="15087600" y="8848726"/>
            <a:ext cx="3200400" cy="143827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Problem statement:</a:t>
            </a:r>
            <a:endParaRPr lang="en-IN" dirty="0"/>
          </a:p>
        </p:txBody>
      </p:sp>
      <p:sp>
        <p:nvSpPr>
          <p:cNvPr id="3" name="Content Placeholder 2"/>
          <p:cNvSpPr>
            <a:spLocks noGrp="1"/>
          </p:cNvSpPr>
          <p:nvPr>
            <p:ph idx="1"/>
          </p:nvPr>
        </p:nvSpPr>
        <p:spPr/>
        <p:txBody>
          <a:bodyPr>
            <a:normAutofit lnSpcReduction="10000"/>
          </a:bodyPr>
          <a:lstStyle/>
          <a:p>
            <a:r>
              <a:rPr lang="en-US" sz="3900" dirty="0" smtClean="0">
                <a:latin typeface="Times New Roman" panose="02020603050405020304" pitchFamily="18" charset="0"/>
                <a:cs typeface="Times New Roman" panose="02020603050405020304" pitchFamily="18" charset="0"/>
              </a:rPr>
              <a:t>Internal Application sends </a:t>
            </a:r>
            <a:r>
              <a:rPr lang="en-US" sz="3900" dirty="0" err="1" smtClean="0">
                <a:latin typeface="Times New Roman" panose="02020603050405020304" pitchFamily="18" charset="0"/>
                <a:cs typeface="Times New Roman" panose="02020603050405020304" pitchFamily="18" charset="0"/>
              </a:rPr>
              <a:t>csv</a:t>
            </a:r>
            <a:r>
              <a:rPr lang="en-US" sz="3900" dirty="0" smtClean="0">
                <a:latin typeface="Times New Roman" panose="02020603050405020304" pitchFamily="18" charset="0"/>
                <a:cs typeface="Times New Roman" panose="02020603050405020304" pitchFamily="18" charset="0"/>
              </a:rPr>
              <a:t> file in Azure data lake storage.</a:t>
            </a:r>
          </a:p>
          <a:p>
            <a:r>
              <a:rPr lang="en-US" sz="3900" dirty="0" smtClean="0">
                <a:latin typeface="Times New Roman" panose="02020603050405020304" pitchFamily="18" charset="0"/>
                <a:cs typeface="Times New Roman" panose="02020603050405020304" pitchFamily="18" charset="0"/>
              </a:rPr>
              <a:t>Validation needed to apply on this follows:</a:t>
            </a:r>
          </a:p>
          <a:p>
            <a:pPr marL="0" indent="0">
              <a:buNone/>
            </a:pPr>
            <a:r>
              <a:rPr lang="en-US" sz="3900" dirty="0" smtClean="0">
                <a:latin typeface="Times New Roman" panose="02020603050405020304" pitchFamily="18" charset="0"/>
                <a:cs typeface="Times New Roman" panose="02020603050405020304" pitchFamily="18" charset="0"/>
              </a:rPr>
              <a:t>       1.Check for duplicate rows. If it contains duplicate </a:t>
            </a:r>
            <a:r>
              <a:rPr lang="en-US" sz="3900" dirty="0" err="1" smtClean="0">
                <a:latin typeface="Times New Roman" panose="02020603050405020304" pitchFamily="18" charset="0"/>
                <a:cs typeface="Times New Roman" panose="02020603050405020304" pitchFamily="18" charset="0"/>
              </a:rPr>
              <a:t>rows,file</a:t>
            </a:r>
            <a:r>
              <a:rPr lang="en-US" sz="3900" dirty="0" smtClean="0">
                <a:latin typeface="Times New Roman" panose="02020603050405020304" pitchFamily="18" charset="0"/>
                <a:cs typeface="Times New Roman" panose="02020603050405020304" pitchFamily="18" charset="0"/>
              </a:rPr>
              <a:t> need to    	be rejected.</a:t>
            </a:r>
          </a:p>
          <a:p>
            <a:pPr marL="457200" lvl="1" indent="0" algn="just">
              <a:buNone/>
            </a:pPr>
            <a:r>
              <a:rPr lang="en-US" sz="3900" dirty="0" smtClean="0">
                <a:latin typeface="Times New Roman" panose="02020603050405020304" pitchFamily="18" charset="0"/>
                <a:cs typeface="Times New Roman" panose="02020603050405020304" pitchFamily="18" charset="0"/>
              </a:rPr>
              <a:t>	2. Need to validate the date format for all the data fields. Date  	column names and   desired data format is stored in a Azure SQL 	server if validation fails file will be rejected.</a:t>
            </a:r>
          </a:p>
          <a:p>
            <a:r>
              <a:rPr lang="en-US" sz="3900" dirty="0" smtClean="0">
                <a:latin typeface="Times New Roman" panose="02020603050405020304" pitchFamily="18" charset="0"/>
                <a:cs typeface="Times New Roman" panose="02020603050405020304" pitchFamily="18" charset="0"/>
              </a:rPr>
              <a:t>Move all the rejected files to eject folder.</a:t>
            </a:r>
          </a:p>
          <a:p>
            <a:r>
              <a:rPr lang="en-US" sz="3900" dirty="0" smtClean="0">
                <a:latin typeface="Times New Roman" panose="02020603050405020304" pitchFamily="18" charset="0"/>
                <a:cs typeface="Times New Roman" panose="02020603050405020304" pitchFamily="18" charset="0"/>
              </a:rPr>
              <a:t>Move all the passed files to staging folder.</a:t>
            </a:r>
          </a:p>
          <a:p>
            <a:r>
              <a:rPr lang="en-US" sz="3900" dirty="0" smtClean="0">
                <a:latin typeface="Times New Roman" panose="02020603050405020304" pitchFamily="18" charset="0"/>
                <a:cs typeface="Times New Roman" panose="02020603050405020304" pitchFamily="18" charset="0"/>
              </a:rPr>
              <a:t>Write the passed files as the delta table in the Azure Databricks.</a:t>
            </a:r>
            <a:endParaRPr lang="en-IN" sz="3900" dirty="0" smtClean="0">
              <a:latin typeface="Times New Roman" panose="02020603050405020304" pitchFamily="18" charset="0"/>
              <a:cs typeface="Times New Roman" panose="02020603050405020304" pitchFamily="18" charset="0"/>
            </a:endParaRPr>
          </a:p>
          <a:p>
            <a:endParaRPr lang="en-IN" dirty="0"/>
          </a:p>
        </p:txBody>
      </p:sp>
      <p:pic>
        <p:nvPicPr>
          <p:cNvPr id="4" name="object 7"/>
          <p:cNvPicPr/>
          <p:nvPr/>
        </p:nvPicPr>
        <p:blipFill>
          <a:blip r:embed="rId2" cstate="print"/>
          <a:stretch>
            <a:fillRect/>
          </a:stretch>
        </p:blipFill>
        <p:spPr>
          <a:xfrm>
            <a:off x="15087600" y="8848726"/>
            <a:ext cx="3200400" cy="143827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7"/>
          <p:cNvPicPr/>
          <p:nvPr/>
        </p:nvPicPr>
        <p:blipFill>
          <a:blip r:embed="rId2" cstate="print"/>
          <a:stretch>
            <a:fillRect/>
          </a:stretch>
        </p:blipFill>
        <p:spPr>
          <a:xfrm>
            <a:off x="6553200" y="4914900"/>
            <a:ext cx="5181600" cy="4343400"/>
          </a:xfrm>
          <a:prstGeom prst="rect">
            <a:avLst/>
          </a:prstGeom>
        </p:spPr>
      </p:pic>
      <p:sp>
        <p:nvSpPr>
          <p:cNvPr id="12" name="object 12"/>
          <p:cNvSpPr txBox="1">
            <a:spLocks noGrp="1"/>
          </p:cNvSpPr>
          <p:nvPr>
            <p:ph type="title"/>
          </p:nvPr>
        </p:nvSpPr>
        <p:spPr>
          <a:xfrm>
            <a:off x="3886200" y="2095500"/>
            <a:ext cx="10537826" cy="618503"/>
          </a:xfrm>
          <a:prstGeom prst="rect">
            <a:avLst/>
          </a:prstGeom>
        </p:spPr>
        <p:txBody>
          <a:bodyPr vert="horz" wrap="square" lIns="0" tIns="12700" rIns="0" bIns="0" rtlCol="0">
            <a:spAutoFit/>
          </a:bodyPr>
          <a:lstStyle/>
          <a:p>
            <a:pPr marL="12700" marR="5080">
              <a:lnSpc>
                <a:spcPct val="123200"/>
              </a:lnSpc>
              <a:spcBef>
                <a:spcPts val="100"/>
              </a:spcBef>
            </a:pPr>
            <a:r>
              <a:rPr sz="3200" spc="-614" dirty="0" smtClean="0"/>
              <a:t>-</a:t>
            </a:r>
            <a:r>
              <a:rPr sz="3200" spc="-611" dirty="0" smtClean="0"/>
              <a:t> </a:t>
            </a:r>
            <a:r>
              <a:rPr sz="3200" spc="-5" dirty="0">
                <a:solidFill>
                  <a:srgbClr val="00B050"/>
                </a:solidFill>
              </a:rPr>
              <a:t>Create </a:t>
            </a:r>
            <a:r>
              <a:rPr sz="3200" spc="-25" dirty="0">
                <a:solidFill>
                  <a:srgbClr val="00B050"/>
                </a:solidFill>
              </a:rPr>
              <a:t>a </a:t>
            </a:r>
            <a:r>
              <a:rPr sz="3200" spc="-39" dirty="0">
                <a:solidFill>
                  <a:srgbClr val="00B050"/>
                </a:solidFill>
              </a:rPr>
              <a:t>DataBricks </a:t>
            </a:r>
            <a:r>
              <a:rPr sz="3200" spc="-20" dirty="0">
                <a:solidFill>
                  <a:srgbClr val="00B050"/>
                </a:solidFill>
              </a:rPr>
              <a:t>workspace </a:t>
            </a:r>
            <a:r>
              <a:rPr sz="3200" spc="-36" dirty="0">
                <a:solidFill>
                  <a:srgbClr val="00B050"/>
                </a:solidFill>
              </a:rPr>
              <a:t>and </a:t>
            </a:r>
            <a:r>
              <a:rPr sz="3200" spc="-14" dirty="0">
                <a:solidFill>
                  <a:srgbClr val="00B050"/>
                </a:solidFill>
              </a:rPr>
              <a:t>create </a:t>
            </a:r>
            <a:r>
              <a:rPr sz="3200" spc="-25" dirty="0">
                <a:solidFill>
                  <a:srgbClr val="00B050"/>
                </a:solidFill>
              </a:rPr>
              <a:t>a </a:t>
            </a:r>
            <a:r>
              <a:rPr sz="3200" spc="-855" dirty="0">
                <a:solidFill>
                  <a:srgbClr val="00B050"/>
                </a:solidFill>
              </a:rPr>
              <a:t> </a:t>
            </a:r>
            <a:r>
              <a:rPr sz="3200" spc="-30" dirty="0">
                <a:solidFill>
                  <a:srgbClr val="00B050"/>
                </a:solidFill>
              </a:rPr>
              <a:t>cluster</a:t>
            </a:r>
            <a:r>
              <a:rPr sz="3200" spc="-11" dirty="0">
                <a:solidFill>
                  <a:srgbClr val="00B050"/>
                </a:solidFill>
              </a:rPr>
              <a:t> </a:t>
            </a:r>
            <a:r>
              <a:rPr sz="3200" spc="-36" dirty="0">
                <a:solidFill>
                  <a:srgbClr val="00B050"/>
                </a:solidFill>
              </a:rPr>
              <a:t>into</a:t>
            </a:r>
            <a:r>
              <a:rPr sz="3200" spc="-5" dirty="0">
                <a:solidFill>
                  <a:srgbClr val="00B050"/>
                </a:solidFill>
              </a:rPr>
              <a:t> </a:t>
            </a:r>
            <a:r>
              <a:rPr sz="3200" spc="-39" dirty="0" smtClean="0">
                <a:solidFill>
                  <a:srgbClr val="00B050"/>
                </a:solidFill>
              </a:rPr>
              <a:t>it</a:t>
            </a:r>
            <a:r>
              <a:rPr lang="en-IN" sz="3200" spc="-39" dirty="0" smtClean="0">
                <a:solidFill>
                  <a:srgbClr val="00B050"/>
                </a:solidFill>
              </a:rPr>
              <a:t>.</a:t>
            </a:r>
            <a:endParaRPr sz="3200" spc="-39" dirty="0">
              <a:solidFill>
                <a:srgbClr val="00B050"/>
              </a:solidFill>
            </a:endParaRPr>
          </a:p>
        </p:txBody>
      </p:sp>
      <p:sp>
        <p:nvSpPr>
          <p:cNvPr id="13" name="object 13"/>
          <p:cNvSpPr txBox="1"/>
          <p:nvPr/>
        </p:nvSpPr>
        <p:spPr>
          <a:xfrm>
            <a:off x="3733800" y="3467100"/>
            <a:ext cx="9967596" cy="589904"/>
          </a:xfrm>
          <a:prstGeom prst="rect">
            <a:avLst/>
          </a:prstGeom>
        </p:spPr>
        <p:txBody>
          <a:bodyPr vert="horz" wrap="square" lIns="0" tIns="126999" rIns="0" bIns="0" rtlCol="0">
            <a:spAutoFit/>
          </a:bodyPr>
          <a:lstStyle/>
          <a:p>
            <a:pPr marL="458466" indent="-440052">
              <a:spcBef>
                <a:spcPts val="1000"/>
              </a:spcBef>
              <a:tabLst>
                <a:tab pos="459102" algn="l"/>
              </a:tabLst>
            </a:pPr>
            <a:r>
              <a:rPr lang="en-IN" sz="3000" spc="-20" dirty="0" smtClean="0">
                <a:solidFill>
                  <a:srgbClr val="FFFFFF"/>
                </a:solidFill>
                <a:latin typeface="Roboto"/>
                <a:cs typeface="Roboto"/>
              </a:rPr>
              <a:t>1.</a:t>
            </a:r>
            <a:r>
              <a:rPr sz="3000" spc="-20" dirty="0" smtClean="0">
                <a:solidFill>
                  <a:srgbClr val="FFFFFF"/>
                </a:solidFill>
                <a:latin typeface="Roboto"/>
                <a:cs typeface="Roboto"/>
              </a:rPr>
              <a:t>Navigate</a:t>
            </a:r>
            <a:r>
              <a:rPr sz="3000" dirty="0" smtClean="0">
                <a:solidFill>
                  <a:srgbClr val="FFFFFF"/>
                </a:solidFill>
                <a:latin typeface="Roboto"/>
                <a:cs typeface="Roboto"/>
              </a:rPr>
              <a:t> </a:t>
            </a:r>
            <a:r>
              <a:rPr sz="3000" spc="-30" dirty="0">
                <a:solidFill>
                  <a:srgbClr val="FFFFFF"/>
                </a:solidFill>
                <a:latin typeface="Roboto"/>
                <a:cs typeface="Roboto"/>
              </a:rPr>
              <a:t>and</a:t>
            </a:r>
            <a:r>
              <a:rPr sz="3000" dirty="0">
                <a:solidFill>
                  <a:srgbClr val="FFFFFF"/>
                </a:solidFill>
                <a:latin typeface="Roboto"/>
                <a:cs typeface="Roboto"/>
              </a:rPr>
              <a:t> </a:t>
            </a:r>
            <a:r>
              <a:rPr sz="3000" spc="-14" dirty="0">
                <a:solidFill>
                  <a:srgbClr val="FFFFFF"/>
                </a:solidFill>
                <a:latin typeface="Roboto"/>
                <a:cs typeface="Roboto"/>
              </a:rPr>
              <a:t>open</a:t>
            </a:r>
            <a:r>
              <a:rPr sz="3000" dirty="0">
                <a:solidFill>
                  <a:srgbClr val="FFFFFF"/>
                </a:solidFill>
                <a:latin typeface="Roboto"/>
                <a:cs typeface="Roboto"/>
              </a:rPr>
              <a:t> </a:t>
            </a:r>
            <a:r>
              <a:rPr sz="3000" spc="-25" dirty="0">
                <a:solidFill>
                  <a:srgbClr val="FFFFFF"/>
                </a:solidFill>
                <a:latin typeface="Roboto"/>
                <a:cs typeface="Roboto"/>
              </a:rPr>
              <a:t>databricks</a:t>
            </a:r>
            <a:r>
              <a:rPr sz="3000" dirty="0">
                <a:solidFill>
                  <a:srgbClr val="FFFFFF"/>
                </a:solidFill>
                <a:latin typeface="Roboto"/>
                <a:cs typeface="Roboto"/>
              </a:rPr>
              <a:t> </a:t>
            </a:r>
            <a:r>
              <a:rPr sz="3000" spc="-30" dirty="0">
                <a:solidFill>
                  <a:srgbClr val="FFFFFF"/>
                </a:solidFill>
                <a:latin typeface="Roboto"/>
                <a:cs typeface="Roboto"/>
              </a:rPr>
              <a:t>and</a:t>
            </a:r>
            <a:r>
              <a:rPr sz="3000" dirty="0">
                <a:solidFill>
                  <a:srgbClr val="FFFFFF"/>
                </a:solidFill>
                <a:latin typeface="Roboto"/>
                <a:cs typeface="Roboto"/>
              </a:rPr>
              <a:t> </a:t>
            </a:r>
            <a:r>
              <a:rPr sz="3000" spc="-14" dirty="0">
                <a:solidFill>
                  <a:srgbClr val="FFFFFF"/>
                </a:solidFill>
                <a:latin typeface="Roboto"/>
                <a:cs typeface="Roboto"/>
              </a:rPr>
              <a:t>click</a:t>
            </a:r>
            <a:r>
              <a:rPr sz="3000" dirty="0">
                <a:solidFill>
                  <a:srgbClr val="FFFFFF"/>
                </a:solidFill>
                <a:latin typeface="Roboto"/>
                <a:cs typeface="Roboto"/>
              </a:rPr>
              <a:t> </a:t>
            </a:r>
            <a:r>
              <a:rPr sz="3000" spc="-25" dirty="0">
                <a:solidFill>
                  <a:srgbClr val="FFFFFF"/>
                </a:solidFill>
                <a:latin typeface="Roboto"/>
                <a:cs typeface="Roboto"/>
              </a:rPr>
              <a:t>on</a:t>
            </a:r>
            <a:r>
              <a:rPr sz="3000" dirty="0">
                <a:solidFill>
                  <a:srgbClr val="FFFFFF"/>
                </a:solidFill>
                <a:latin typeface="Roboto"/>
                <a:cs typeface="Roboto"/>
              </a:rPr>
              <a:t> </a:t>
            </a:r>
            <a:r>
              <a:rPr sz="3000" spc="-11" dirty="0">
                <a:solidFill>
                  <a:srgbClr val="FFFFFF"/>
                </a:solidFill>
                <a:latin typeface="Roboto"/>
                <a:cs typeface="Roboto"/>
              </a:rPr>
              <a:t>+</a:t>
            </a:r>
            <a:r>
              <a:rPr sz="3000" spc="-11" dirty="0" smtClean="0">
                <a:solidFill>
                  <a:srgbClr val="FFFFFF"/>
                </a:solidFill>
                <a:latin typeface="Roboto"/>
                <a:cs typeface="Roboto"/>
              </a:rPr>
              <a:t>create</a:t>
            </a:r>
            <a:endParaRPr sz="3000" dirty="0">
              <a:latin typeface="Roboto"/>
              <a:cs typeface="Roboto"/>
            </a:endParaRPr>
          </a:p>
        </p:txBody>
      </p:sp>
      <p:sp>
        <p:nvSpPr>
          <p:cNvPr id="8" name="TextBox 7"/>
          <p:cNvSpPr txBox="1"/>
          <p:nvPr/>
        </p:nvSpPr>
        <p:spPr>
          <a:xfrm>
            <a:off x="7467600" y="571500"/>
            <a:ext cx="2161169" cy="769441"/>
          </a:xfrm>
          <a:prstGeom prst="rect">
            <a:avLst/>
          </a:prstGeom>
          <a:noFill/>
        </p:spPr>
        <p:txBody>
          <a:bodyPr wrap="none" rtlCol="0">
            <a:spAutoFit/>
          </a:bodyPr>
          <a:lstStyle/>
          <a:p>
            <a:r>
              <a:rPr lang="en-IN" sz="4400" dirty="0" smtClean="0"/>
              <a:t>STEP-1</a:t>
            </a:r>
            <a:endParaRPr lang="en-IN" sz="4400" dirty="0"/>
          </a:p>
        </p:txBody>
      </p:sp>
      <p:pic>
        <p:nvPicPr>
          <p:cNvPr id="9" name="object 7"/>
          <p:cNvPicPr/>
          <p:nvPr/>
        </p:nvPicPr>
        <p:blipFill>
          <a:blip r:embed="rId3" cstate="print"/>
          <a:stretch>
            <a:fillRect/>
          </a:stretch>
        </p:blipFill>
        <p:spPr>
          <a:xfrm>
            <a:off x="15087600" y="8848726"/>
            <a:ext cx="3200400" cy="143827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400" spc="-14" dirty="0" smtClean="0">
                <a:solidFill>
                  <a:srgbClr val="FFFFFF"/>
                </a:solidFill>
                <a:latin typeface="Roboto"/>
                <a:cs typeface="Roboto"/>
              </a:rPr>
              <a:t>2.Give</a:t>
            </a:r>
            <a:r>
              <a:rPr lang="en-IN" sz="4400" dirty="0" smtClean="0">
                <a:solidFill>
                  <a:srgbClr val="FFFFFF"/>
                </a:solidFill>
                <a:latin typeface="Roboto"/>
                <a:cs typeface="Roboto"/>
              </a:rPr>
              <a:t> </a:t>
            </a:r>
            <a:r>
              <a:rPr lang="en-IN" sz="4400" spc="-25" dirty="0" smtClean="0">
                <a:solidFill>
                  <a:srgbClr val="FFFFFF"/>
                </a:solidFill>
                <a:latin typeface="Roboto"/>
                <a:cs typeface="Roboto"/>
              </a:rPr>
              <a:t>the</a:t>
            </a:r>
            <a:r>
              <a:rPr lang="en-IN" sz="4400" dirty="0" smtClean="0">
                <a:solidFill>
                  <a:srgbClr val="FFFFFF"/>
                </a:solidFill>
                <a:latin typeface="Roboto"/>
                <a:cs typeface="Roboto"/>
              </a:rPr>
              <a:t> </a:t>
            </a:r>
            <a:r>
              <a:rPr lang="en-IN" sz="4400" spc="-20" dirty="0" smtClean="0">
                <a:solidFill>
                  <a:srgbClr val="FFFFFF"/>
                </a:solidFill>
                <a:latin typeface="Roboto"/>
                <a:cs typeface="Roboto"/>
              </a:rPr>
              <a:t>details</a:t>
            </a:r>
            <a:r>
              <a:rPr lang="en-IN" sz="4400" dirty="0" smtClean="0">
                <a:solidFill>
                  <a:srgbClr val="FFFFFF"/>
                </a:solidFill>
                <a:latin typeface="Roboto"/>
                <a:cs typeface="Roboto"/>
              </a:rPr>
              <a:t> </a:t>
            </a:r>
            <a:r>
              <a:rPr lang="en-IN" sz="4400" spc="-25" dirty="0" smtClean="0">
                <a:solidFill>
                  <a:srgbClr val="FFFFFF"/>
                </a:solidFill>
                <a:latin typeface="Roboto"/>
                <a:cs typeface="Roboto"/>
              </a:rPr>
              <a:t>about</a:t>
            </a:r>
            <a:r>
              <a:rPr lang="en-IN" sz="4400" spc="5" dirty="0" smtClean="0">
                <a:solidFill>
                  <a:srgbClr val="FFFFFF"/>
                </a:solidFill>
                <a:latin typeface="Roboto"/>
                <a:cs typeface="Roboto"/>
              </a:rPr>
              <a:t> </a:t>
            </a:r>
            <a:r>
              <a:rPr lang="en-IN" sz="4400" spc="-25" dirty="0" smtClean="0">
                <a:solidFill>
                  <a:srgbClr val="FFFFFF"/>
                </a:solidFill>
                <a:latin typeface="Roboto"/>
                <a:cs typeface="Roboto"/>
              </a:rPr>
              <a:t>the</a:t>
            </a:r>
            <a:r>
              <a:rPr lang="en-IN" sz="4400" dirty="0" smtClean="0">
                <a:solidFill>
                  <a:srgbClr val="FFFFFF"/>
                </a:solidFill>
                <a:latin typeface="Roboto"/>
                <a:cs typeface="Roboto"/>
              </a:rPr>
              <a:t> </a:t>
            </a:r>
            <a:r>
              <a:rPr lang="en-IN" sz="4400" spc="-25" dirty="0" smtClean="0">
                <a:solidFill>
                  <a:srgbClr val="FFFFFF"/>
                </a:solidFill>
                <a:latin typeface="Roboto"/>
                <a:cs typeface="Roboto"/>
              </a:rPr>
              <a:t>account</a:t>
            </a:r>
            <a:r>
              <a:rPr lang="en-IN" sz="4400" dirty="0" smtClean="0">
                <a:solidFill>
                  <a:srgbClr val="FFFFFF"/>
                </a:solidFill>
                <a:latin typeface="Roboto"/>
                <a:cs typeface="Roboto"/>
              </a:rPr>
              <a:t> </a:t>
            </a:r>
            <a:r>
              <a:rPr lang="en-IN" sz="4400" spc="-20" dirty="0" smtClean="0">
                <a:solidFill>
                  <a:srgbClr val="FFFFFF"/>
                </a:solidFill>
                <a:latin typeface="Roboto"/>
                <a:cs typeface="Roboto"/>
              </a:rPr>
              <a:t>required</a:t>
            </a:r>
            <a:r>
              <a:rPr lang="en-IN" sz="4400" dirty="0" smtClean="0">
                <a:solidFill>
                  <a:srgbClr val="FFFFFF"/>
                </a:solidFill>
                <a:latin typeface="Roboto"/>
                <a:cs typeface="Roboto"/>
              </a:rPr>
              <a:t> </a:t>
            </a:r>
            <a:r>
              <a:rPr lang="en-IN" sz="4400" spc="-30" dirty="0" smtClean="0">
                <a:solidFill>
                  <a:srgbClr val="FFFFFF"/>
                </a:solidFill>
                <a:latin typeface="Roboto"/>
                <a:cs typeface="Roboto"/>
              </a:rPr>
              <a:t>and</a:t>
            </a:r>
            <a:r>
              <a:rPr lang="en-IN" sz="4400" spc="5" dirty="0" smtClean="0">
                <a:solidFill>
                  <a:srgbClr val="FFFFFF"/>
                </a:solidFill>
                <a:latin typeface="Roboto"/>
                <a:cs typeface="Roboto"/>
              </a:rPr>
              <a:t> </a:t>
            </a:r>
            <a:r>
              <a:rPr lang="en-IN" sz="4400" spc="-25" dirty="0" smtClean="0">
                <a:solidFill>
                  <a:srgbClr val="FFFFFF"/>
                </a:solidFill>
                <a:latin typeface="Roboto"/>
                <a:cs typeface="Roboto"/>
              </a:rPr>
              <a:t>deploy</a:t>
            </a:r>
            <a:r>
              <a:rPr lang="en-IN" sz="4400" dirty="0" smtClean="0">
                <a:solidFill>
                  <a:srgbClr val="FFFFFF"/>
                </a:solidFill>
                <a:latin typeface="Roboto"/>
                <a:cs typeface="Roboto"/>
              </a:rPr>
              <a:t> </a:t>
            </a:r>
            <a:r>
              <a:rPr lang="en-IN" sz="4400" spc="-30" dirty="0" smtClean="0">
                <a:solidFill>
                  <a:srgbClr val="FFFFFF"/>
                </a:solidFill>
                <a:latin typeface="Roboto"/>
                <a:cs typeface="Roboto"/>
              </a:rPr>
              <a:t>it.</a:t>
            </a:r>
            <a:r>
              <a:rPr lang="en-IN" sz="8800" dirty="0" smtClean="0">
                <a:latin typeface="Roboto"/>
                <a:cs typeface="Roboto"/>
              </a:rPr>
              <a:t/>
            </a:r>
            <a:br>
              <a:rPr lang="en-IN" sz="8800" dirty="0" smtClean="0">
                <a:latin typeface="Roboto"/>
                <a:cs typeface="Roboto"/>
              </a:rPr>
            </a:br>
            <a:endParaRPr lang="en-IN" dirty="0"/>
          </a:p>
        </p:txBody>
      </p:sp>
      <p:pic>
        <p:nvPicPr>
          <p:cNvPr id="4" name="object 8"/>
          <p:cNvPicPr>
            <a:picLocks noGrp="1"/>
          </p:cNvPicPr>
          <p:nvPr>
            <p:ph idx="1"/>
          </p:nvPr>
        </p:nvPicPr>
        <p:blipFill>
          <a:blip r:embed="rId2" cstate="print"/>
          <a:stretch>
            <a:fillRect/>
          </a:stretch>
        </p:blipFill>
        <p:spPr>
          <a:xfrm>
            <a:off x="3352800" y="2933700"/>
            <a:ext cx="4419600" cy="5943600"/>
          </a:xfrm>
          <a:prstGeom prst="rect">
            <a:avLst/>
          </a:prstGeom>
        </p:spPr>
      </p:pic>
      <p:pic>
        <p:nvPicPr>
          <p:cNvPr id="5" name="object 9"/>
          <p:cNvPicPr/>
          <p:nvPr/>
        </p:nvPicPr>
        <p:blipFill>
          <a:blip r:embed="rId3" cstate="print"/>
          <a:stretch>
            <a:fillRect/>
          </a:stretch>
        </p:blipFill>
        <p:spPr>
          <a:xfrm>
            <a:off x="8763000" y="2933700"/>
            <a:ext cx="4343400" cy="5791200"/>
          </a:xfrm>
          <a:prstGeom prst="rect">
            <a:avLst/>
          </a:prstGeom>
        </p:spPr>
      </p:pic>
      <p:pic>
        <p:nvPicPr>
          <p:cNvPr id="6" name="object 7"/>
          <p:cNvPicPr/>
          <p:nvPr/>
        </p:nvPicPr>
        <p:blipFill>
          <a:blip r:embed="rId4" cstate="print"/>
          <a:stretch>
            <a:fillRect/>
          </a:stretch>
        </p:blipFill>
        <p:spPr>
          <a:xfrm>
            <a:off x="15087600" y="8848726"/>
            <a:ext cx="3200400" cy="143827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900" spc="11" dirty="0" smtClean="0">
                <a:solidFill>
                  <a:srgbClr val="FFFFFF"/>
                </a:solidFill>
                <a:latin typeface="Roboto"/>
                <a:cs typeface="Roboto"/>
              </a:rPr>
              <a:t>3.After</a:t>
            </a:r>
            <a:r>
              <a:rPr lang="en-IN" sz="4900" spc="-11" dirty="0" smtClean="0">
                <a:solidFill>
                  <a:srgbClr val="FFFFFF"/>
                </a:solidFill>
                <a:latin typeface="Roboto"/>
                <a:cs typeface="Roboto"/>
              </a:rPr>
              <a:t> </a:t>
            </a:r>
            <a:r>
              <a:rPr lang="en-IN" sz="4900" spc="-25" dirty="0" smtClean="0">
                <a:solidFill>
                  <a:srgbClr val="FFFFFF"/>
                </a:solidFill>
                <a:latin typeface="Roboto"/>
                <a:cs typeface="Roboto"/>
              </a:rPr>
              <a:t>the</a:t>
            </a:r>
            <a:r>
              <a:rPr lang="en-IN" sz="4900" spc="-5" dirty="0" smtClean="0">
                <a:solidFill>
                  <a:srgbClr val="FFFFFF"/>
                </a:solidFill>
                <a:latin typeface="Roboto"/>
                <a:cs typeface="Roboto"/>
              </a:rPr>
              <a:t> </a:t>
            </a:r>
            <a:r>
              <a:rPr lang="en-IN" sz="4900" spc="-20" dirty="0" smtClean="0">
                <a:solidFill>
                  <a:srgbClr val="FFFFFF"/>
                </a:solidFill>
                <a:latin typeface="Roboto"/>
                <a:cs typeface="Roboto"/>
              </a:rPr>
              <a:t>deployment</a:t>
            </a:r>
            <a:r>
              <a:rPr lang="en-IN" sz="4900" spc="-5" dirty="0" smtClean="0">
                <a:solidFill>
                  <a:srgbClr val="FFFFFF"/>
                </a:solidFill>
                <a:latin typeface="Roboto"/>
                <a:cs typeface="Roboto"/>
              </a:rPr>
              <a:t> </a:t>
            </a:r>
            <a:r>
              <a:rPr lang="en-IN" sz="4900" spc="-25" dirty="0" smtClean="0">
                <a:solidFill>
                  <a:srgbClr val="FFFFFF"/>
                </a:solidFill>
                <a:latin typeface="Roboto"/>
                <a:cs typeface="Roboto"/>
              </a:rPr>
              <a:t>is</a:t>
            </a:r>
            <a:r>
              <a:rPr lang="en-IN" sz="4900" spc="-11" dirty="0" smtClean="0">
                <a:solidFill>
                  <a:srgbClr val="FFFFFF"/>
                </a:solidFill>
                <a:latin typeface="Roboto"/>
                <a:cs typeface="Roboto"/>
              </a:rPr>
              <a:t> done</a:t>
            </a:r>
            <a:r>
              <a:rPr lang="en-IN" sz="4900" spc="-5" dirty="0" smtClean="0">
                <a:solidFill>
                  <a:srgbClr val="FFFFFF"/>
                </a:solidFill>
                <a:latin typeface="Roboto"/>
                <a:cs typeface="Roboto"/>
              </a:rPr>
              <a:t> , </a:t>
            </a:r>
            <a:r>
              <a:rPr lang="en-IN" sz="4900" spc="-36" dirty="0" smtClean="0">
                <a:solidFill>
                  <a:srgbClr val="FFFFFF"/>
                </a:solidFill>
                <a:latin typeface="Roboto"/>
                <a:cs typeface="Roboto"/>
              </a:rPr>
              <a:t>Launch</a:t>
            </a:r>
            <a:r>
              <a:rPr lang="en-IN" sz="4900" spc="-5" dirty="0" smtClean="0">
                <a:solidFill>
                  <a:srgbClr val="FFFFFF"/>
                </a:solidFill>
                <a:latin typeface="Roboto"/>
                <a:cs typeface="Roboto"/>
              </a:rPr>
              <a:t> Workspace.</a:t>
            </a:r>
            <a:r>
              <a:rPr lang="en-IN" sz="8800" dirty="0" smtClean="0">
                <a:latin typeface="Roboto"/>
                <a:cs typeface="Roboto"/>
              </a:rPr>
              <a:t/>
            </a:r>
            <a:br>
              <a:rPr lang="en-IN" sz="8800" dirty="0" smtClean="0">
                <a:latin typeface="Roboto"/>
                <a:cs typeface="Roboto"/>
              </a:rPr>
            </a:br>
            <a:endParaRPr lang="en-IN" dirty="0"/>
          </a:p>
        </p:txBody>
      </p:sp>
      <p:pic>
        <p:nvPicPr>
          <p:cNvPr id="4" name="object 10"/>
          <p:cNvPicPr>
            <a:picLocks noGrp="1"/>
          </p:cNvPicPr>
          <p:nvPr>
            <p:ph idx="1"/>
          </p:nvPr>
        </p:nvPicPr>
        <p:blipFill>
          <a:blip r:embed="rId2" cstate="print"/>
          <a:stretch>
            <a:fillRect/>
          </a:stretch>
        </p:blipFill>
        <p:spPr>
          <a:xfrm>
            <a:off x="5257800" y="3238500"/>
            <a:ext cx="6105400" cy="5486400"/>
          </a:xfrm>
          <a:prstGeom prst="rect">
            <a:avLst/>
          </a:prstGeom>
        </p:spPr>
      </p:pic>
      <p:pic>
        <p:nvPicPr>
          <p:cNvPr id="5" name="object 7"/>
          <p:cNvPicPr/>
          <p:nvPr/>
        </p:nvPicPr>
        <p:blipFill>
          <a:blip r:embed="rId3" cstate="print"/>
          <a:stretch>
            <a:fillRect/>
          </a:stretch>
        </p:blipFill>
        <p:spPr>
          <a:xfrm>
            <a:off x="15087600" y="8848726"/>
            <a:ext cx="3200400" cy="143827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4800600" y="4305300"/>
            <a:ext cx="10537826" cy="1527085"/>
          </a:xfrm>
          <a:prstGeom prst="rect">
            <a:avLst/>
          </a:prstGeom>
        </p:spPr>
        <p:txBody>
          <a:bodyPr vert="horz" wrap="square" lIns="0" tIns="12700" rIns="0" bIns="0" rtlCol="0">
            <a:spAutoFit/>
          </a:bodyPr>
          <a:lstStyle/>
          <a:p>
            <a:pPr marL="12700" marR="5080">
              <a:lnSpc>
                <a:spcPct val="123200"/>
              </a:lnSpc>
              <a:spcBef>
                <a:spcPts val="100"/>
              </a:spcBef>
            </a:pPr>
            <a:r>
              <a:rPr sz="4000" spc="-11" dirty="0" smtClean="0"/>
              <a:t> </a:t>
            </a:r>
            <a:r>
              <a:rPr sz="4000" spc="-614" dirty="0"/>
              <a:t>-</a:t>
            </a:r>
            <a:r>
              <a:rPr sz="4000" spc="-611" dirty="0"/>
              <a:t> </a:t>
            </a:r>
            <a:r>
              <a:rPr sz="4000" spc="-5" dirty="0">
                <a:solidFill>
                  <a:srgbClr val="00B050"/>
                </a:solidFill>
              </a:rPr>
              <a:t>Create </a:t>
            </a:r>
            <a:r>
              <a:rPr sz="4000" spc="-25" dirty="0">
                <a:solidFill>
                  <a:srgbClr val="00B050"/>
                </a:solidFill>
              </a:rPr>
              <a:t>a </a:t>
            </a:r>
            <a:r>
              <a:rPr sz="4000" spc="-39" dirty="0">
                <a:solidFill>
                  <a:srgbClr val="00B050"/>
                </a:solidFill>
              </a:rPr>
              <a:t>DataBricks </a:t>
            </a:r>
            <a:r>
              <a:rPr sz="4000" spc="-20" dirty="0">
                <a:solidFill>
                  <a:srgbClr val="00B050"/>
                </a:solidFill>
              </a:rPr>
              <a:t>workspace </a:t>
            </a:r>
            <a:r>
              <a:rPr sz="4000" spc="-36" dirty="0">
                <a:solidFill>
                  <a:srgbClr val="00B050"/>
                </a:solidFill>
              </a:rPr>
              <a:t>and </a:t>
            </a:r>
            <a:r>
              <a:rPr sz="4000" spc="-14" dirty="0">
                <a:solidFill>
                  <a:srgbClr val="00B050"/>
                </a:solidFill>
              </a:rPr>
              <a:t>create </a:t>
            </a:r>
            <a:r>
              <a:rPr sz="4000" spc="-25" dirty="0">
                <a:solidFill>
                  <a:srgbClr val="00B050"/>
                </a:solidFill>
              </a:rPr>
              <a:t>a </a:t>
            </a:r>
            <a:r>
              <a:rPr sz="4000" spc="-855" dirty="0">
                <a:solidFill>
                  <a:srgbClr val="00B050"/>
                </a:solidFill>
              </a:rPr>
              <a:t> </a:t>
            </a:r>
            <a:r>
              <a:rPr sz="4000" spc="-30" dirty="0">
                <a:solidFill>
                  <a:srgbClr val="00B050"/>
                </a:solidFill>
              </a:rPr>
              <a:t>cluster</a:t>
            </a:r>
            <a:r>
              <a:rPr sz="4000" spc="-11" dirty="0">
                <a:solidFill>
                  <a:srgbClr val="00B050"/>
                </a:solidFill>
              </a:rPr>
              <a:t> </a:t>
            </a:r>
            <a:r>
              <a:rPr sz="4000" spc="-36" dirty="0">
                <a:solidFill>
                  <a:srgbClr val="00B050"/>
                </a:solidFill>
              </a:rPr>
              <a:t>into</a:t>
            </a:r>
            <a:r>
              <a:rPr sz="4000" spc="-5" dirty="0">
                <a:solidFill>
                  <a:srgbClr val="00B050"/>
                </a:solidFill>
              </a:rPr>
              <a:t> </a:t>
            </a:r>
            <a:r>
              <a:rPr sz="4000" spc="-39" dirty="0" smtClean="0">
                <a:solidFill>
                  <a:srgbClr val="00B050"/>
                </a:solidFill>
              </a:rPr>
              <a:t>it</a:t>
            </a:r>
            <a:r>
              <a:rPr lang="en-IN" sz="4000" spc="-39" dirty="0" smtClean="0">
                <a:solidFill>
                  <a:srgbClr val="00B050"/>
                </a:solidFill>
              </a:rPr>
              <a:t>.</a:t>
            </a:r>
            <a:endParaRPr sz="4000" spc="-39" dirty="0">
              <a:solidFill>
                <a:srgbClr val="00B050"/>
              </a:solidFill>
            </a:endParaRPr>
          </a:p>
        </p:txBody>
      </p:sp>
      <p:sp>
        <p:nvSpPr>
          <p:cNvPr id="4" name="TextBox 3"/>
          <p:cNvSpPr txBox="1"/>
          <p:nvPr/>
        </p:nvSpPr>
        <p:spPr>
          <a:xfrm>
            <a:off x="7848600" y="1104900"/>
            <a:ext cx="2161169" cy="769441"/>
          </a:xfrm>
          <a:prstGeom prst="rect">
            <a:avLst/>
          </a:prstGeom>
          <a:noFill/>
        </p:spPr>
        <p:txBody>
          <a:bodyPr wrap="none" rtlCol="0">
            <a:spAutoFit/>
          </a:bodyPr>
          <a:lstStyle/>
          <a:p>
            <a:r>
              <a:rPr lang="en-IN" sz="4400" dirty="0" smtClean="0"/>
              <a:t>STEP-2</a:t>
            </a:r>
            <a:endParaRPr lang="en-IN" sz="4400" dirty="0"/>
          </a:p>
        </p:txBody>
      </p:sp>
      <p:pic>
        <p:nvPicPr>
          <p:cNvPr id="5" name="object 7"/>
          <p:cNvPicPr/>
          <p:nvPr/>
        </p:nvPicPr>
        <p:blipFill>
          <a:blip r:embed="rId2" cstate="print"/>
          <a:stretch>
            <a:fillRect/>
          </a:stretch>
        </p:blipFill>
        <p:spPr>
          <a:xfrm>
            <a:off x="15087600" y="8848726"/>
            <a:ext cx="3200400" cy="143827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7"/>
          <p:cNvPicPr/>
          <p:nvPr/>
        </p:nvPicPr>
        <p:blipFill>
          <a:blip r:embed="rId2" cstate="print"/>
          <a:stretch>
            <a:fillRect/>
          </a:stretch>
        </p:blipFill>
        <p:spPr>
          <a:xfrm>
            <a:off x="2133600" y="6438900"/>
            <a:ext cx="11725274" cy="3524249"/>
          </a:xfrm>
          <a:prstGeom prst="rect">
            <a:avLst/>
          </a:prstGeom>
        </p:spPr>
      </p:pic>
      <p:pic>
        <p:nvPicPr>
          <p:cNvPr id="8" name="object 8"/>
          <p:cNvPicPr/>
          <p:nvPr/>
        </p:nvPicPr>
        <p:blipFill>
          <a:blip r:embed="rId3" cstate="print"/>
          <a:stretch>
            <a:fillRect/>
          </a:stretch>
        </p:blipFill>
        <p:spPr>
          <a:xfrm>
            <a:off x="5865816" y="2491291"/>
            <a:ext cx="114300" cy="114299"/>
          </a:xfrm>
          <a:prstGeom prst="rect">
            <a:avLst/>
          </a:prstGeom>
        </p:spPr>
      </p:pic>
      <p:pic>
        <p:nvPicPr>
          <p:cNvPr id="9" name="object 9"/>
          <p:cNvPicPr/>
          <p:nvPr/>
        </p:nvPicPr>
        <p:blipFill>
          <a:blip r:embed="rId4" cstate="print"/>
          <a:stretch>
            <a:fillRect/>
          </a:stretch>
        </p:blipFill>
        <p:spPr>
          <a:xfrm>
            <a:off x="6480179" y="3038977"/>
            <a:ext cx="123826" cy="123824"/>
          </a:xfrm>
          <a:prstGeom prst="rect">
            <a:avLst/>
          </a:prstGeom>
        </p:spPr>
      </p:pic>
      <p:sp>
        <p:nvSpPr>
          <p:cNvPr id="10" name="object 10"/>
          <p:cNvSpPr txBox="1"/>
          <p:nvPr/>
        </p:nvSpPr>
        <p:spPr>
          <a:xfrm>
            <a:off x="1828800" y="1790700"/>
            <a:ext cx="13648690" cy="4638447"/>
          </a:xfrm>
          <a:prstGeom prst="rect">
            <a:avLst/>
          </a:prstGeom>
        </p:spPr>
        <p:txBody>
          <a:bodyPr vert="horz" wrap="square" lIns="0" tIns="123188" rIns="0" bIns="0" rtlCol="0">
            <a:spAutoFit/>
          </a:bodyPr>
          <a:lstStyle/>
          <a:p>
            <a:r>
              <a:rPr lang="en-US" sz="3200" u="sng" dirty="0" smtClean="0"/>
              <a:t>Problem statement:</a:t>
            </a:r>
          </a:p>
          <a:p>
            <a:r>
              <a:rPr lang="en-US" sz="3200" dirty="0" smtClean="0"/>
              <a:t>General motors is one of the leading heavy vehicle manufacture company.</a:t>
            </a:r>
            <a:r>
              <a:rPr lang="en-IN" sz="3200" dirty="0" smtClean="0"/>
              <a:t> To improve they are planning to roll out lot new features based on IOT.</a:t>
            </a:r>
          </a:p>
          <a:p>
            <a:r>
              <a:rPr lang="en-US" sz="3200" dirty="0" smtClean="0"/>
              <a:t>Vehicle has third party IOT device which will send the telemetry data in JSON format over the </a:t>
            </a:r>
            <a:r>
              <a:rPr lang="en-US" sz="3200" dirty="0" smtClean="0">
                <a:solidFill>
                  <a:srgbClr val="00B050"/>
                </a:solidFill>
              </a:rPr>
              <a:t>AWS cloud</a:t>
            </a:r>
            <a:r>
              <a:rPr lang="en-US" sz="3200" dirty="0" smtClean="0"/>
              <a:t>. In our case since we don’t have access to AWS Cloud, we will input the data on our own.</a:t>
            </a:r>
          </a:p>
          <a:p>
            <a:r>
              <a:rPr lang="en-US" sz="3200" dirty="0" smtClean="0"/>
              <a:t>We need to </a:t>
            </a:r>
            <a:r>
              <a:rPr lang="en-US" sz="3200" dirty="0" smtClean="0">
                <a:solidFill>
                  <a:srgbClr val="00B050"/>
                </a:solidFill>
              </a:rPr>
              <a:t>validate the data </a:t>
            </a:r>
            <a:r>
              <a:rPr lang="en-US" sz="3200" dirty="0" smtClean="0"/>
              <a:t>,once data gets validated this data would be stored in SQL database which will further be utilized by data science team.</a:t>
            </a:r>
            <a:endParaRPr lang="en-IN" sz="3200" dirty="0" smtClean="0"/>
          </a:p>
          <a:p>
            <a:pPr marL="12700">
              <a:spcBef>
                <a:spcPts val="970"/>
              </a:spcBef>
            </a:pPr>
            <a:endParaRPr sz="2900" dirty="0">
              <a:latin typeface="Roboto"/>
              <a:cs typeface="Roboto"/>
            </a:endParaRPr>
          </a:p>
        </p:txBody>
      </p:sp>
      <p:sp>
        <p:nvSpPr>
          <p:cNvPr id="12" name="Rectangle 11"/>
          <p:cNvSpPr/>
          <p:nvPr/>
        </p:nvSpPr>
        <p:spPr>
          <a:xfrm>
            <a:off x="5334000" y="0"/>
            <a:ext cx="8183722" cy="1094659"/>
          </a:xfrm>
          <a:prstGeom prst="rect">
            <a:avLst/>
          </a:prstGeom>
        </p:spPr>
        <p:txBody>
          <a:bodyPr wrap="square">
            <a:spAutoFit/>
          </a:bodyPr>
          <a:lstStyle/>
          <a:p>
            <a:pPr marL="12700" marR="5080" lvl="0" indent="1054092">
              <a:lnSpc>
                <a:spcPts val="8550"/>
              </a:lnSpc>
              <a:spcBef>
                <a:spcPts val="770"/>
              </a:spcBef>
            </a:pPr>
            <a:r>
              <a:rPr lang="en-IN" sz="6000" spc="-145" dirty="0" smtClean="0">
                <a:solidFill>
                  <a:srgbClr val="FF0000"/>
                </a:solidFill>
                <a:cs typeface="Roboto"/>
              </a:rPr>
              <a:t>S</a:t>
            </a:r>
            <a:r>
              <a:rPr lang="en-IN" sz="6000" spc="11" dirty="0" smtClean="0">
                <a:solidFill>
                  <a:srgbClr val="FF0000"/>
                </a:solidFill>
                <a:cs typeface="Roboto"/>
              </a:rPr>
              <a:t>m</a:t>
            </a:r>
            <a:r>
              <a:rPr lang="en-IN" sz="6000" spc="-50" dirty="0" smtClean="0">
                <a:solidFill>
                  <a:srgbClr val="FF0000"/>
                </a:solidFill>
                <a:cs typeface="Roboto"/>
              </a:rPr>
              <a:t>a</a:t>
            </a:r>
            <a:r>
              <a:rPr lang="en-IN" sz="6000" spc="-89" dirty="0" smtClean="0">
                <a:solidFill>
                  <a:srgbClr val="FF0000"/>
                </a:solidFill>
                <a:cs typeface="Roboto"/>
              </a:rPr>
              <a:t>r</a:t>
            </a:r>
            <a:r>
              <a:rPr lang="en-IN" sz="6000" spc="-64" dirty="0" smtClean="0">
                <a:solidFill>
                  <a:srgbClr val="FF0000"/>
                </a:solidFill>
                <a:cs typeface="Roboto"/>
              </a:rPr>
              <a:t>t  </a:t>
            </a:r>
            <a:r>
              <a:rPr lang="en-IN" sz="6000" spc="20" dirty="0" smtClean="0">
                <a:solidFill>
                  <a:srgbClr val="FF0000"/>
                </a:solidFill>
                <a:cs typeface="Roboto"/>
              </a:rPr>
              <a:t>V</a:t>
            </a:r>
            <a:r>
              <a:rPr lang="en-IN" sz="6000" spc="39" dirty="0" smtClean="0">
                <a:solidFill>
                  <a:srgbClr val="FF0000"/>
                </a:solidFill>
                <a:cs typeface="Roboto"/>
              </a:rPr>
              <a:t>e</a:t>
            </a:r>
            <a:r>
              <a:rPr lang="en-IN" sz="6000" spc="-139" dirty="0" smtClean="0">
                <a:solidFill>
                  <a:srgbClr val="FF0000"/>
                </a:solidFill>
                <a:cs typeface="Roboto"/>
              </a:rPr>
              <a:t>h</a:t>
            </a:r>
            <a:r>
              <a:rPr lang="en-IN" sz="6000" spc="-75" dirty="0" smtClean="0">
                <a:solidFill>
                  <a:srgbClr val="FF0000"/>
                </a:solidFill>
                <a:cs typeface="Roboto"/>
              </a:rPr>
              <a:t>i</a:t>
            </a:r>
            <a:r>
              <a:rPr lang="en-IN" sz="6000" spc="-5" dirty="0" smtClean="0">
                <a:solidFill>
                  <a:srgbClr val="FF0000"/>
                </a:solidFill>
                <a:cs typeface="Roboto"/>
              </a:rPr>
              <a:t>c</a:t>
            </a:r>
            <a:r>
              <a:rPr lang="en-IN" sz="6000" spc="-75" dirty="0" smtClean="0">
                <a:solidFill>
                  <a:srgbClr val="FF0000"/>
                </a:solidFill>
                <a:cs typeface="Roboto"/>
              </a:rPr>
              <a:t>l</a:t>
            </a:r>
            <a:r>
              <a:rPr lang="en-IN" sz="6000" spc="39" dirty="0" smtClean="0">
                <a:solidFill>
                  <a:srgbClr val="FF0000"/>
                </a:solidFill>
                <a:cs typeface="Roboto"/>
              </a:rPr>
              <a:t>e</a:t>
            </a:r>
            <a:r>
              <a:rPr lang="en-IN" sz="6000" spc="-61" dirty="0" smtClean="0">
                <a:solidFill>
                  <a:srgbClr val="FF0000"/>
                </a:solidFill>
                <a:cs typeface="Roboto"/>
              </a:rPr>
              <a:t>s</a:t>
            </a:r>
            <a:endParaRPr lang="en-IN" sz="6000" dirty="0">
              <a:solidFill>
                <a:srgbClr val="FF0000"/>
              </a:solidFill>
              <a:cs typeface="Roboto"/>
            </a:endParaRPr>
          </a:p>
        </p:txBody>
      </p:sp>
      <p:pic>
        <p:nvPicPr>
          <p:cNvPr id="13" name="object 7"/>
          <p:cNvPicPr/>
          <p:nvPr/>
        </p:nvPicPr>
        <p:blipFill>
          <a:blip r:embed="rId5" cstate="print"/>
          <a:stretch>
            <a:fillRect/>
          </a:stretch>
        </p:blipFill>
        <p:spPr>
          <a:xfrm>
            <a:off x="15087600" y="8848726"/>
            <a:ext cx="3200400" cy="1438274"/>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spc="-5" dirty="0" smtClean="0"/>
              <a:t>1.Click</a:t>
            </a:r>
            <a:r>
              <a:rPr lang="en-IN" sz="3600" spc="-11" dirty="0" smtClean="0"/>
              <a:t> </a:t>
            </a:r>
            <a:r>
              <a:rPr lang="en-IN" sz="3600" spc="-25" dirty="0" smtClean="0"/>
              <a:t>on</a:t>
            </a:r>
            <a:r>
              <a:rPr lang="en-IN" sz="3600" spc="-5" dirty="0" smtClean="0"/>
              <a:t> </a:t>
            </a:r>
            <a:r>
              <a:rPr lang="en-IN" sz="3600" dirty="0" smtClean="0"/>
              <a:t>Create</a:t>
            </a:r>
            <a:r>
              <a:rPr lang="en-IN" sz="3600" spc="-11" dirty="0" smtClean="0"/>
              <a:t> </a:t>
            </a:r>
            <a:r>
              <a:rPr lang="en-IN" sz="3600" spc="-25" dirty="0" smtClean="0">
                <a:solidFill>
                  <a:srgbClr val="00B050"/>
                </a:solidFill>
              </a:rPr>
              <a:t>cluster</a:t>
            </a:r>
            <a:r>
              <a:rPr lang="en-IN" sz="3600" spc="-5" dirty="0" smtClean="0"/>
              <a:t> </a:t>
            </a:r>
            <a:r>
              <a:rPr lang="en-IN" sz="3600" spc="-20" dirty="0" smtClean="0"/>
              <a:t>present</a:t>
            </a:r>
            <a:r>
              <a:rPr lang="en-IN" sz="3600" spc="-5" dirty="0" smtClean="0"/>
              <a:t> </a:t>
            </a:r>
            <a:r>
              <a:rPr lang="en-IN" sz="3600" spc="-39" dirty="0" smtClean="0"/>
              <a:t>in</a:t>
            </a:r>
            <a:r>
              <a:rPr lang="en-IN" sz="3600" spc="-11" dirty="0" smtClean="0"/>
              <a:t> </a:t>
            </a:r>
            <a:r>
              <a:rPr lang="en-IN" sz="3600" dirty="0" smtClean="0"/>
              <a:t>left</a:t>
            </a:r>
            <a:r>
              <a:rPr lang="en-IN" sz="3600" spc="-5" dirty="0" smtClean="0"/>
              <a:t> </a:t>
            </a:r>
            <a:r>
              <a:rPr lang="en-IN" sz="3600" spc="-14" dirty="0" smtClean="0"/>
              <a:t>slide.</a:t>
            </a:r>
            <a:endParaRPr lang="en-IN" sz="3600" dirty="0"/>
          </a:p>
        </p:txBody>
      </p:sp>
      <p:pic>
        <p:nvPicPr>
          <p:cNvPr id="4" name="object 9"/>
          <p:cNvPicPr>
            <a:picLocks noGrp="1"/>
          </p:cNvPicPr>
          <p:nvPr>
            <p:ph idx="1"/>
          </p:nvPr>
        </p:nvPicPr>
        <p:blipFill>
          <a:blip r:embed="rId2" cstate="print"/>
          <a:stretch>
            <a:fillRect/>
          </a:stretch>
        </p:blipFill>
        <p:spPr>
          <a:xfrm>
            <a:off x="3581400" y="2705100"/>
            <a:ext cx="8229600" cy="5867400"/>
          </a:xfrm>
          <a:prstGeom prst="rect">
            <a:avLst/>
          </a:prstGeom>
        </p:spPr>
      </p:pic>
      <p:pic>
        <p:nvPicPr>
          <p:cNvPr id="5" name="object 7"/>
          <p:cNvPicPr/>
          <p:nvPr/>
        </p:nvPicPr>
        <p:blipFill>
          <a:blip r:embed="rId3" cstate="print"/>
          <a:stretch>
            <a:fillRect/>
          </a:stretch>
        </p:blipFill>
        <p:spPr>
          <a:xfrm>
            <a:off x="15087600" y="8848726"/>
            <a:ext cx="3200400" cy="143827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000" spc="-11" dirty="0" smtClean="0"/>
              <a:t>2.Enter</a:t>
            </a:r>
            <a:r>
              <a:rPr lang="en-IN" sz="4000" spc="-5" dirty="0" smtClean="0"/>
              <a:t> </a:t>
            </a:r>
            <a:r>
              <a:rPr lang="en-IN" sz="4000" spc="-25" dirty="0" smtClean="0"/>
              <a:t>the</a:t>
            </a:r>
            <a:r>
              <a:rPr lang="en-IN" sz="4000" spc="-5" dirty="0" smtClean="0"/>
              <a:t> </a:t>
            </a:r>
            <a:r>
              <a:rPr lang="en-IN" sz="4000" spc="-20" dirty="0" smtClean="0"/>
              <a:t>details</a:t>
            </a:r>
            <a:r>
              <a:rPr lang="en-IN" sz="4000" spc="-5" dirty="0" smtClean="0"/>
              <a:t> </a:t>
            </a:r>
            <a:r>
              <a:rPr lang="en-IN" sz="4000" spc="5" dirty="0" smtClean="0"/>
              <a:t>for</a:t>
            </a:r>
            <a:r>
              <a:rPr lang="en-IN" sz="4000" dirty="0" smtClean="0"/>
              <a:t> </a:t>
            </a:r>
            <a:r>
              <a:rPr lang="en-IN" sz="4000" spc="-25" dirty="0" smtClean="0"/>
              <a:t>the</a:t>
            </a:r>
            <a:r>
              <a:rPr lang="en-IN" sz="4000" spc="-5" dirty="0" smtClean="0"/>
              <a:t> </a:t>
            </a:r>
            <a:r>
              <a:rPr lang="en-IN" sz="4000" spc="-25" dirty="0" smtClean="0"/>
              <a:t>cluster</a:t>
            </a:r>
            <a:r>
              <a:rPr lang="en-IN" sz="4000" spc="-5" dirty="0" smtClean="0"/>
              <a:t> </a:t>
            </a:r>
            <a:r>
              <a:rPr lang="en-IN" sz="4000" spc="-30" dirty="0" smtClean="0"/>
              <a:t>and</a:t>
            </a:r>
            <a:r>
              <a:rPr lang="en-IN" sz="4000" spc="-5" dirty="0" smtClean="0"/>
              <a:t> </a:t>
            </a:r>
            <a:r>
              <a:rPr lang="en-IN" sz="4000" spc="-14" dirty="0" smtClean="0"/>
              <a:t>click</a:t>
            </a:r>
            <a:r>
              <a:rPr lang="en-IN" sz="4000" spc="-5" dirty="0" smtClean="0"/>
              <a:t> </a:t>
            </a:r>
            <a:r>
              <a:rPr lang="en-IN" sz="4000" spc="-25" dirty="0" smtClean="0"/>
              <a:t>on</a:t>
            </a:r>
            <a:r>
              <a:rPr lang="en-IN" sz="4000" dirty="0" smtClean="0"/>
              <a:t> </a:t>
            </a:r>
            <a:r>
              <a:rPr lang="en-IN" sz="4000" spc="-11" dirty="0" smtClean="0"/>
              <a:t>create.</a:t>
            </a:r>
            <a:r>
              <a:rPr lang="en-IN" sz="8800" spc="-11" dirty="0" smtClean="0"/>
              <a:t/>
            </a:r>
            <a:br>
              <a:rPr lang="en-IN" sz="8800" spc="-11" dirty="0" smtClean="0"/>
            </a:br>
            <a:endParaRPr lang="en-IN" dirty="0"/>
          </a:p>
        </p:txBody>
      </p:sp>
      <p:pic>
        <p:nvPicPr>
          <p:cNvPr id="6" name="Picture 5"/>
          <p:cNvPicPr/>
          <p:nvPr/>
        </p:nvPicPr>
        <p:blipFill>
          <a:blip r:embed="rId2" cstate="print"/>
          <a:srcRect t="3989"/>
          <a:stretch>
            <a:fillRect/>
          </a:stretch>
        </p:blipFill>
        <p:spPr bwMode="auto">
          <a:xfrm>
            <a:off x="1143000" y="1409700"/>
            <a:ext cx="12877800" cy="8305799"/>
          </a:xfrm>
          <a:prstGeom prst="rect">
            <a:avLst/>
          </a:prstGeom>
          <a:noFill/>
          <a:ln w="9525">
            <a:noFill/>
            <a:miter lim="800000"/>
            <a:headEnd/>
            <a:tailEnd/>
          </a:ln>
        </p:spPr>
      </p:pic>
      <p:pic>
        <p:nvPicPr>
          <p:cNvPr id="4" name="object 7"/>
          <p:cNvPicPr/>
          <p:nvPr/>
        </p:nvPicPr>
        <p:blipFill>
          <a:blip r:embed="rId3" cstate="print"/>
          <a:stretch>
            <a:fillRect/>
          </a:stretch>
        </p:blipFill>
        <p:spPr>
          <a:xfrm>
            <a:off x="15087600" y="8848726"/>
            <a:ext cx="3200400" cy="143827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8"/>
          <p:cNvPicPr/>
          <p:nvPr/>
        </p:nvPicPr>
        <p:blipFill>
          <a:blip r:embed="rId2" cstate="print"/>
          <a:stretch>
            <a:fillRect/>
          </a:stretch>
        </p:blipFill>
        <p:spPr>
          <a:xfrm>
            <a:off x="6096000" y="5067300"/>
            <a:ext cx="5867400" cy="4953000"/>
          </a:xfrm>
          <a:prstGeom prst="rect">
            <a:avLst/>
          </a:prstGeom>
        </p:spPr>
      </p:pic>
      <p:sp>
        <p:nvSpPr>
          <p:cNvPr id="14" name="object 14"/>
          <p:cNvSpPr txBox="1">
            <a:spLocks noGrp="1"/>
          </p:cNvSpPr>
          <p:nvPr>
            <p:ph type="title"/>
          </p:nvPr>
        </p:nvSpPr>
        <p:spPr>
          <a:xfrm>
            <a:off x="1828800" y="1866900"/>
            <a:ext cx="14935200" cy="767261"/>
          </a:xfrm>
          <a:prstGeom prst="rect">
            <a:avLst/>
          </a:prstGeom>
        </p:spPr>
        <p:txBody>
          <a:bodyPr vert="horz" wrap="square" lIns="0" tIns="12700" rIns="0" bIns="0" rtlCol="0">
            <a:spAutoFit/>
          </a:bodyPr>
          <a:lstStyle/>
          <a:p>
            <a:pPr marL="12700" marR="5080">
              <a:lnSpc>
                <a:spcPct val="123200"/>
              </a:lnSpc>
              <a:spcBef>
                <a:spcPts val="100"/>
              </a:spcBef>
            </a:pPr>
            <a:r>
              <a:rPr sz="4400" spc="-5" dirty="0" smtClean="0"/>
              <a:t> </a:t>
            </a:r>
            <a:r>
              <a:rPr sz="4400" spc="-614" dirty="0"/>
              <a:t>-</a:t>
            </a:r>
            <a:r>
              <a:rPr sz="4400" spc="-5" dirty="0"/>
              <a:t> </a:t>
            </a:r>
            <a:r>
              <a:rPr sz="3600" spc="64" dirty="0">
                <a:solidFill>
                  <a:srgbClr val="00B050"/>
                </a:solidFill>
              </a:rPr>
              <a:t>A</a:t>
            </a:r>
            <a:r>
              <a:rPr sz="3600" spc="-25" dirty="0">
                <a:solidFill>
                  <a:srgbClr val="00B050"/>
                </a:solidFill>
              </a:rPr>
              <a:t>d</a:t>
            </a:r>
            <a:r>
              <a:rPr sz="3600" spc="-20" dirty="0">
                <a:solidFill>
                  <a:srgbClr val="00B050"/>
                </a:solidFill>
              </a:rPr>
              <a:t>d</a:t>
            </a:r>
            <a:r>
              <a:rPr sz="3600" spc="-5" dirty="0">
                <a:solidFill>
                  <a:srgbClr val="00B050"/>
                </a:solidFill>
              </a:rPr>
              <a:t> </a:t>
            </a:r>
            <a:r>
              <a:rPr sz="3600" spc="-64" dirty="0">
                <a:solidFill>
                  <a:srgbClr val="00B050"/>
                </a:solidFill>
              </a:rPr>
              <a:t>n</a:t>
            </a:r>
            <a:r>
              <a:rPr sz="3600" dirty="0">
                <a:solidFill>
                  <a:srgbClr val="00B050"/>
                </a:solidFill>
              </a:rPr>
              <a:t>o</a:t>
            </a:r>
            <a:r>
              <a:rPr sz="3600" spc="-45" dirty="0">
                <a:solidFill>
                  <a:srgbClr val="00B050"/>
                </a:solidFill>
              </a:rPr>
              <a:t>t</a:t>
            </a:r>
            <a:r>
              <a:rPr sz="3600" spc="14" dirty="0">
                <a:solidFill>
                  <a:srgbClr val="00B050"/>
                </a:solidFill>
              </a:rPr>
              <a:t>e</a:t>
            </a:r>
            <a:r>
              <a:rPr sz="3600" spc="-36" dirty="0">
                <a:solidFill>
                  <a:srgbClr val="00B050"/>
                </a:solidFill>
              </a:rPr>
              <a:t>b</a:t>
            </a:r>
            <a:r>
              <a:rPr sz="3600" dirty="0">
                <a:solidFill>
                  <a:srgbClr val="00B050"/>
                </a:solidFill>
              </a:rPr>
              <a:t>oo</a:t>
            </a:r>
            <a:r>
              <a:rPr sz="3600" spc="-25" dirty="0">
                <a:solidFill>
                  <a:srgbClr val="00B050"/>
                </a:solidFill>
              </a:rPr>
              <a:t>k</a:t>
            </a:r>
            <a:r>
              <a:rPr sz="3600" spc="-5" dirty="0">
                <a:solidFill>
                  <a:srgbClr val="00B050"/>
                </a:solidFill>
              </a:rPr>
              <a:t> </a:t>
            </a:r>
            <a:r>
              <a:rPr sz="3600" spc="-39" dirty="0">
                <a:solidFill>
                  <a:srgbClr val="00B050"/>
                </a:solidFill>
              </a:rPr>
              <a:t>i</a:t>
            </a:r>
            <a:r>
              <a:rPr sz="3600" spc="-61" dirty="0">
                <a:solidFill>
                  <a:srgbClr val="00B050"/>
                </a:solidFill>
              </a:rPr>
              <a:t>n</a:t>
            </a:r>
            <a:r>
              <a:rPr sz="3600" spc="-5" dirty="0">
                <a:solidFill>
                  <a:srgbClr val="00B050"/>
                </a:solidFill>
              </a:rPr>
              <a:t> </a:t>
            </a:r>
            <a:r>
              <a:rPr sz="3600" spc="-86" dirty="0">
                <a:solidFill>
                  <a:srgbClr val="00B050"/>
                </a:solidFill>
              </a:rPr>
              <a:t>D</a:t>
            </a:r>
            <a:r>
              <a:rPr sz="3600" spc="-30" dirty="0">
                <a:solidFill>
                  <a:srgbClr val="00B050"/>
                </a:solidFill>
              </a:rPr>
              <a:t>a</a:t>
            </a:r>
            <a:r>
              <a:rPr sz="3600" spc="-45" dirty="0">
                <a:solidFill>
                  <a:srgbClr val="00B050"/>
                </a:solidFill>
              </a:rPr>
              <a:t>t</a:t>
            </a:r>
            <a:r>
              <a:rPr sz="3600" spc="-30" dirty="0">
                <a:solidFill>
                  <a:srgbClr val="00B050"/>
                </a:solidFill>
              </a:rPr>
              <a:t>a</a:t>
            </a:r>
            <a:r>
              <a:rPr sz="3600" spc="-36" dirty="0">
                <a:solidFill>
                  <a:srgbClr val="00B050"/>
                </a:solidFill>
              </a:rPr>
              <a:t>b</a:t>
            </a:r>
            <a:r>
              <a:rPr sz="3600" spc="-50" dirty="0">
                <a:solidFill>
                  <a:srgbClr val="00B050"/>
                </a:solidFill>
              </a:rPr>
              <a:t>r</a:t>
            </a:r>
            <a:r>
              <a:rPr sz="3600" spc="-39" dirty="0">
                <a:solidFill>
                  <a:srgbClr val="00B050"/>
                </a:solidFill>
              </a:rPr>
              <a:t>i</a:t>
            </a:r>
            <a:r>
              <a:rPr sz="3600" spc="-5" dirty="0">
                <a:solidFill>
                  <a:srgbClr val="00B050"/>
                </a:solidFill>
              </a:rPr>
              <a:t>c</a:t>
            </a:r>
            <a:r>
              <a:rPr sz="3600" spc="-30" dirty="0">
                <a:solidFill>
                  <a:srgbClr val="00B050"/>
                </a:solidFill>
              </a:rPr>
              <a:t>ks</a:t>
            </a:r>
            <a:r>
              <a:rPr sz="3600" spc="-5" dirty="0">
                <a:solidFill>
                  <a:srgbClr val="00B050"/>
                </a:solidFill>
              </a:rPr>
              <a:t> </a:t>
            </a:r>
            <a:r>
              <a:rPr sz="3600" spc="-30" dirty="0">
                <a:solidFill>
                  <a:srgbClr val="00B050"/>
                </a:solidFill>
              </a:rPr>
              <a:t>a</a:t>
            </a:r>
            <a:r>
              <a:rPr sz="3600" spc="-64" dirty="0">
                <a:solidFill>
                  <a:srgbClr val="00B050"/>
                </a:solidFill>
              </a:rPr>
              <a:t>n</a:t>
            </a:r>
            <a:r>
              <a:rPr sz="3600" spc="-20" dirty="0">
                <a:solidFill>
                  <a:srgbClr val="00B050"/>
                </a:solidFill>
              </a:rPr>
              <a:t>d</a:t>
            </a:r>
            <a:r>
              <a:rPr sz="3600" spc="-5" dirty="0">
                <a:solidFill>
                  <a:srgbClr val="00B050"/>
                </a:solidFill>
              </a:rPr>
              <a:t> </a:t>
            </a:r>
            <a:r>
              <a:rPr sz="3600" spc="-45" dirty="0">
                <a:solidFill>
                  <a:srgbClr val="00B050"/>
                </a:solidFill>
              </a:rPr>
              <a:t>I</a:t>
            </a:r>
            <a:r>
              <a:rPr sz="3600" dirty="0">
                <a:solidFill>
                  <a:srgbClr val="00B050"/>
                </a:solidFill>
              </a:rPr>
              <a:t>m</a:t>
            </a:r>
            <a:r>
              <a:rPr sz="3600" spc="-36" dirty="0">
                <a:solidFill>
                  <a:srgbClr val="00B050"/>
                </a:solidFill>
              </a:rPr>
              <a:t>p</a:t>
            </a:r>
            <a:r>
              <a:rPr sz="3600" spc="-39" dirty="0">
                <a:solidFill>
                  <a:srgbClr val="00B050"/>
                </a:solidFill>
              </a:rPr>
              <a:t>l</a:t>
            </a:r>
            <a:r>
              <a:rPr sz="3600" spc="14" dirty="0">
                <a:solidFill>
                  <a:srgbClr val="00B050"/>
                </a:solidFill>
              </a:rPr>
              <a:t>e</a:t>
            </a:r>
            <a:r>
              <a:rPr sz="3600" dirty="0">
                <a:solidFill>
                  <a:srgbClr val="00B050"/>
                </a:solidFill>
              </a:rPr>
              <a:t>m</a:t>
            </a:r>
            <a:r>
              <a:rPr sz="3600" spc="14" dirty="0">
                <a:solidFill>
                  <a:srgbClr val="00B050"/>
                </a:solidFill>
              </a:rPr>
              <a:t>e</a:t>
            </a:r>
            <a:r>
              <a:rPr sz="3600" spc="-64" dirty="0">
                <a:solidFill>
                  <a:srgbClr val="00B050"/>
                </a:solidFill>
              </a:rPr>
              <a:t>n</a:t>
            </a:r>
            <a:r>
              <a:rPr sz="3600" spc="-39" dirty="0">
                <a:solidFill>
                  <a:srgbClr val="00B050"/>
                </a:solidFill>
              </a:rPr>
              <a:t>t</a:t>
            </a:r>
            <a:r>
              <a:rPr sz="3600" spc="-5" dirty="0">
                <a:solidFill>
                  <a:srgbClr val="00B050"/>
                </a:solidFill>
              </a:rPr>
              <a:t> </a:t>
            </a:r>
            <a:r>
              <a:rPr sz="3600" spc="-45" dirty="0">
                <a:solidFill>
                  <a:srgbClr val="00B050"/>
                </a:solidFill>
              </a:rPr>
              <a:t>t</a:t>
            </a:r>
            <a:r>
              <a:rPr sz="3600" spc="-70" dirty="0">
                <a:solidFill>
                  <a:srgbClr val="00B050"/>
                </a:solidFill>
              </a:rPr>
              <a:t>h</a:t>
            </a:r>
            <a:r>
              <a:rPr sz="3600" spc="11" dirty="0">
                <a:solidFill>
                  <a:srgbClr val="00B050"/>
                </a:solidFill>
              </a:rPr>
              <a:t>e  </a:t>
            </a:r>
            <a:r>
              <a:rPr sz="3600" spc="-39" dirty="0">
                <a:solidFill>
                  <a:srgbClr val="00B050"/>
                </a:solidFill>
              </a:rPr>
              <a:t>Business</a:t>
            </a:r>
            <a:r>
              <a:rPr sz="3600" spc="-11" dirty="0">
                <a:solidFill>
                  <a:srgbClr val="00B050"/>
                </a:solidFill>
              </a:rPr>
              <a:t> </a:t>
            </a:r>
            <a:r>
              <a:rPr sz="3600" spc="-25" dirty="0">
                <a:solidFill>
                  <a:srgbClr val="00B050"/>
                </a:solidFill>
              </a:rPr>
              <a:t>Logic</a:t>
            </a:r>
          </a:p>
        </p:txBody>
      </p:sp>
      <p:sp>
        <p:nvSpPr>
          <p:cNvPr id="15" name="object 15"/>
          <p:cNvSpPr txBox="1"/>
          <p:nvPr/>
        </p:nvSpPr>
        <p:spPr>
          <a:xfrm>
            <a:off x="2514600" y="3390900"/>
            <a:ext cx="11038840" cy="589904"/>
          </a:xfrm>
          <a:prstGeom prst="rect">
            <a:avLst/>
          </a:prstGeom>
        </p:spPr>
        <p:txBody>
          <a:bodyPr vert="horz" wrap="square" lIns="0" tIns="126999" rIns="0" bIns="0" rtlCol="0">
            <a:spAutoFit/>
          </a:bodyPr>
          <a:lstStyle/>
          <a:p>
            <a:pPr marL="458466" indent="-440052">
              <a:spcBef>
                <a:spcPts val="1000"/>
              </a:spcBef>
              <a:tabLst>
                <a:tab pos="459102" algn="l"/>
              </a:tabLst>
            </a:pPr>
            <a:r>
              <a:rPr lang="en-IN" sz="3000" spc="-20" dirty="0" smtClean="0">
                <a:solidFill>
                  <a:srgbClr val="FFFFFF"/>
                </a:solidFill>
                <a:latin typeface="Roboto"/>
                <a:cs typeface="Roboto"/>
              </a:rPr>
              <a:t>1.</a:t>
            </a:r>
            <a:r>
              <a:rPr sz="3000" spc="-20" dirty="0" smtClean="0">
                <a:solidFill>
                  <a:srgbClr val="FFFFFF"/>
                </a:solidFill>
                <a:latin typeface="Roboto"/>
                <a:cs typeface="Roboto"/>
              </a:rPr>
              <a:t>Navigate</a:t>
            </a:r>
            <a:r>
              <a:rPr sz="3000" spc="-5" dirty="0" smtClean="0">
                <a:solidFill>
                  <a:srgbClr val="FFFFFF"/>
                </a:solidFill>
                <a:latin typeface="Roboto"/>
                <a:cs typeface="Roboto"/>
              </a:rPr>
              <a:t> </a:t>
            </a:r>
            <a:r>
              <a:rPr sz="3000" spc="-20" dirty="0">
                <a:solidFill>
                  <a:srgbClr val="FFFFFF"/>
                </a:solidFill>
                <a:latin typeface="Roboto"/>
                <a:cs typeface="Roboto"/>
              </a:rPr>
              <a:t>towards</a:t>
            </a:r>
            <a:r>
              <a:rPr sz="3000" dirty="0">
                <a:solidFill>
                  <a:srgbClr val="FFFFFF"/>
                </a:solidFill>
                <a:latin typeface="Roboto"/>
                <a:cs typeface="Roboto"/>
              </a:rPr>
              <a:t> </a:t>
            </a:r>
            <a:r>
              <a:rPr sz="3000" spc="-25" dirty="0">
                <a:solidFill>
                  <a:srgbClr val="C2A6F7"/>
                </a:solidFill>
                <a:latin typeface="Roboto"/>
                <a:cs typeface="Roboto"/>
              </a:rPr>
              <a:t>creating</a:t>
            </a:r>
            <a:r>
              <a:rPr sz="3000" dirty="0">
                <a:solidFill>
                  <a:srgbClr val="C2A6F7"/>
                </a:solidFill>
                <a:latin typeface="Roboto"/>
                <a:cs typeface="Roboto"/>
              </a:rPr>
              <a:t> </a:t>
            </a:r>
            <a:r>
              <a:rPr sz="3000" spc="-20" dirty="0">
                <a:solidFill>
                  <a:srgbClr val="C2A6F7"/>
                </a:solidFill>
                <a:latin typeface="Roboto"/>
                <a:cs typeface="Roboto"/>
              </a:rPr>
              <a:t>a</a:t>
            </a:r>
            <a:r>
              <a:rPr sz="3000" dirty="0">
                <a:solidFill>
                  <a:srgbClr val="C2A6F7"/>
                </a:solidFill>
                <a:latin typeface="Roboto"/>
                <a:cs typeface="Roboto"/>
              </a:rPr>
              <a:t> </a:t>
            </a:r>
            <a:r>
              <a:rPr sz="3000" spc="-5" dirty="0">
                <a:solidFill>
                  <a:srgbClr val="C2A6F7"/>
                </a:solidFill>
                <a:latin typeface="Roboto"/>
                <a:cs typeface="Roboto"/>
              </a:rPr>
              <a:t>Notebook</a:t>
            </a:r>
            <a:r>
              <a:rPr sz="3000" dirty="0">
                <a:solidFill>
                  <a:srgbClr val="C2A6F7"/>
                </a:solidFill>
                <a:latin typeface="Roboto"/>
                <a:cs typeface="Roboto"/>
              </a:rPr>
              <a:t> </a:t>
            </a:r>
            <a:r>
              <a:rPr sz="3000" spc="-30" dirty="0">
                <a:solidFill>
                  <a:srgbClr val="FFFFFF"/>
                </a:solidFill>
                <a:latin typeface="Roboto"/>
                <a:cs typeface="Roboto"/>
              </a:rPr>
              <a:t>and</a:t>
            </a:r>
            <a:r>
              <a:rPr sz="3000" dirty="0">
                <a:solidFill>
                  <a:srgbClr val="FFFFFF"/>
                </a:solidFill>
                <a:latin typeface="Roboto"/>
                <a:cs typeface="Roboto"/>
              </a:rPr>
              <a:t> </a:t>
            </a:r>
            <a:r>
              <a:rPr sz="3000" spc="-14" dirty="0">
                <a:solidFill>
                  <a:srgbClr val="FFFFFF"/>
                </a:solidFill>
                <a:latin typeface="Roboto"/>
                <a:cs typeface="Roboto"/>
              </a:rPr>
              <a:t>open</a:t>
            </a:r>
            <a:r>
              <a:rPr sz="3000" dirty="0">
                <a:solidFill>
                  <a:srgbClr val="FFFFFF"/>
                </a:solidFill>
                <a:latin typeface="Roboto"/>
                <a:cs typeface="Roboto"/>
              </a:rPr>
              <a:t> </a:t>
            </a:r>
            <a:r>
              <a:rPr sz="3000" spc="-30" dirty="0" smtClean="0">
                <a:solidFill>
                  <a:srgbClr val="FFFFFF"/>
                </a:solidFill>
                <a:latin typeface="Roboto"/>
                <a:cs typeface="Roboto"/>
              </a:rPr>
              <a:t>it</a:t>
            </a:r>
            <a:r>
              <a:rPr lang="en-IN" sz="3000" spc="-30" dirty="0" smtClean="0">
                <a:solidFill>
                  <a:srgbClr val="FFFFFF"/>
                </a:solidFill>
                <a:latin typeface="Roboto"/>
                <a:cs typeface="Roboto"/>
              </a:rPr>
              <a:t>.</a:t>
            </a:r>
            <a:endParaRPr sz="3000" dirty="0">
              <a:latin typeface="Roboto"/>
              <a:cs typeface="Roboto"/>
            </a:endParaRPr>
          </a:p>
        </p:txBody>
      </p:sp>
      <p:sp>
        <p:nvSpPr>
          <p:cNvPr id="9" name="TextBox 8"/>
          <p:cNvSpPr txBox="1"/>
          <p:nvPr/>
        </p:nvSpPr>
        <p:spPr>
          <a:xfrm>
            <a:off x="7239000" y="647700"/>
            <a:ext cx="2161169" cy="769441"/>
          </a:xfrm>
          <a:prstGeom prst="rect">
            <a:avLst/>
          </a:prstGeom>
          <a:noFill/>
        </p:spPr>
        <p:txBody>
          <a:bodyPr wrap="none" rtlCol="0">
            <a:spAutoFit/>
          </a:bodyPr>
          <a:lstStyle/>
          <a:p>
            <a:r>
              <a:rPr lang="en-IN" sz="4400" dirty="0" smtClean="0"/>
              <a:t>STEP-3</a:t>
            </a:r>
            <a:endParaRPr lang="en-IN" sz="4400" dirty="0"/>
          </a:p>
        </p:txBody>
      </p:sp>
      <p:pic>
        <p:nvPicPr>
          <p:cNvPr id="10" name="object 7"/>
          <p:cNvPicPr/>
          <p:nvPr/>
        </p:nvPicPr>
        <p:blipFill>
          <a:blip r:embed="rId3" cstate="print"/>
          <a:stretch>
            <a:fillRect/>
          </a:stretch>
        </p:blipFill>
        <p:spPr>
          <a:xfrm>
            <a:off x="15087600" y="8848726"/>
            <a:ext cx="3200400" cy="143827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spc="5" dirty="0" smtClean="0">
                <a:solidFill>
                  <a:srgbClr val="FFFFFF"/>
                </a:solidFill>
                <a:latin typeface="Roboto"/>
                <a:cs typeface="Roboto"/>
              </a:rPr>
              <a:t>2.Here</a:t>
            </a:r>
            <a:r>
              <a:rPr lang="en-IN" sz="3200" dirty="0" smtClean="0">
                <a:solidFill>
                  <a:srgbClr val="FFFFFF"/>
                </a:solidFill>
                <a:latin typeface="Roboto"/>
                <a:cs typeface="Roboto"/>
              </a:rPr>
              <a:t> we </a:t>
            </a:r>
            <a:r>
              <a:rPr lang="en-IN" sz="3200" spc="-14" dirty="0" smtClean="0">
                <a:solidFill>
                  <a:srgbClr val="FFFFFF"/>
                </a:solidFill>
                <a:latin typeface="Roboto"/>
                <a:cs typeface="Roboto"/>
              </a:rPr>
              <a:t>are</a:t>
            </a:r>
            <a:r>
              <a:rPr lang="en-IN" sz="3200" spc="5" dirty="0" smtClean="0">
                <a:solidFill>
                  <a:srgbClr val="FFFFFF"/>
                </a:solidFill>
                <a:latin typeface="Roboto"/>
                <a:cs typeface="Roboto"/>
              </a:rPr>
              <a:t> </a:t>
            </a:r>
            <a:r>
              <a:rPr lang="en-IN" sz="3200" spc="-20" dirty="0" smtClean="0">
                <a:solidFill>
                  <a:srgbClr val="FFFFFF"/>
                </a:solidFill>
                <a:latin typeface="Roboto"/>
                <a:cs typeface="Roboto"/>
              </a:rPr>
              <a:t>suppose</a:t>
            </a:r>
            <a:r>
              <a:rPr lang="en-IN" sz="3200" dirty="0" smtClean="0">
                <a:solidFill>
                  <a:srgbClr val="FFFFFF"/>
                </a:solidFill>
                <a:latin typeface="Roboto"/>
                <a:cs typeface="Roboto"/>
              </a:rPr>
              <a:t> </a:t>
            </a:r>
            <a:r>
              <a:rPr lang="en-IN" sz="3200" spc="-14" dirty="0" smtClean="0">
                <a:solidFill>
                  <a:srgbClr val="FFFFFF"/>
                </a:solidFill>
                <a:latin typeface="Roboto"/>
                <a:cs typeface="Roboto"/>
              </a:rPr>
              <a:t>to</a:t>
            </a:r>
            <a:r>
              <a:rPr lang="en-IN" sz="3200" spc="5" dirty="0" smtClean="0">
                <a:solidFill>
                  <a:srgbClr val="FFFFFF"/>
                </a:solidFill>
                <a:latin typeface="Roboto"/>
                <a:cs typeface="Roboto"/>
              </a:rPr>
              <a:t> </a:t>
            </a:r>
            <a:r>
              <a:rPr lang="en-IN" sz="3200" dirty="0" smtClean="0">
                <a:solidFill>
                  <a:srgbClr val="FFFFFF"/>
                </a:solidFill>
                <a:latin typeface="Roboto"/>
                <a:cs typeface="Roboto"/>
              </a:rPr>
              <a:t>some </a:t>
            </a:r>
            <a:r>
              <a:rPr lang="en-IN" sz="3200" spc="-20" dirty="0" smtClean="0">
                <a:solidFill>
                  <a:srgbClr val="00B050"/>
                </a:solidFill>
                <a:latin typeface="Roboto"/>
                <a:cs typeface="Roboto"/>
              </a:rPr>
              <a:t>data</a:t>
            </a:r>
            <a:r>
              <a:rPr lang="en-IN" sz="3200" spc="5" dirty="0" smtClean="0">
                <a:solidFill>
                  <a:srgbClr val="00B050"/>
                </a:solidFill>
                <a:latin typeface="Roboto"/>
                <a:cs typeface="Roboto"/>
              </a:rPr>
              <a:t> </a:t>
            </a:r>
            <a:r>
              <a:rPr lang="en-IN" sz="3200" spc="-30" dirty="0" smtClean="0">
                <a:solidFill>
                  <a:srgbClr val="00B050"/>
                </a:solidFill>
                <a:latin typeface="Roboto"/>
                <a:cs typeface="Roboto"/>
              </a:rPr>
              <a:t>manipulation</a:t>
            </a:r>
            <a:r>
              <a:rPr lang="en-IN" sz="3200" dirty="0" smtClean="0">
                <a:solidFill>
                  <a:srgbClr val="00B050"/>
                </a:solidFill>
                <a:latin typeface="Roboto"/>
                <a:cs typeface="Roboto"/>
              </a:rPr>
              <a:t> </a:t>
            </a:r>
            <a:r>
              <a:rPr lang="en-IN" sz="3200" spc="-30" dirty="0" smtClean="0">
                <a:solidFill>
                  <a:srgbClr val="00B050"/>
                </a:solidFill>
                <a:latin typeface="Roboto"/>
                <a:cs typeface="Roboto"/>
              </a:rPr>
              <a:t>and</a:t>
            </a:r>
            <a:r>
              <a:rPr lang="en-IN" sz="3200" dirty="0" smtClean="0">
                <a:solidFill>
                  <a:srgbClr val="00B050"/>
                </a:solidFill>
                <a:latin typeface="Roboto"/>
                <a:cs typeface="Roboto"/>
              </a:rPr>
              <a:t> </a:t>
            </a:r>
            <a:r>
              <a:rPr lang="en-IN" sz="3200" spc="-30" dirty="0" smtClean="0">
                <a:solidFill>
                  <a:srgbClr val="00B050"/>
                </a:solidFill>
                <a:latin typeface="Roboto"/>
                <a:cs typeface="Roboto"/>
              </a:rPr>
              <a:t>validation </a:t>
            </a:r>
            <a:r>
              <a:rPr lang="en-IN" sz="3200" spc="-730" dirty="0" smtClean="0">
                <a:solidFill>
                  <a:srgbClr val="00B050"/>
                </a:solidFill>
                <a:latin typeface="Roboto"/>
                <a:cs typeface="Roboto"/>
              </a:rPr>
              <a:t> </a:t>
            </a:r>
            <a:r>
              <a:rPr lang="en-IN" sz="3200" spc="-36" dirty="0" smtClean="0">
                <a:solidFill>
                  <a:srgbClr val="FFFFFF"/>
                </a:solidFill>
                <a:latin typeface="Roboto"/>
                <a:cs typeface="Roboto"/>
              </a:rPr>
              <a:t>with</a:t>
            </a:r>
            <a:r>
              <a:rPr lang="en-IN" sz="3200" spc="-11" dirty="0" smtClean="0">
                <a:solidFill>
                  <a:srgbClr val="FFFFFF"/>
                </a:solidFill>
                <a:latin typeface="Roboto"/>
                <a:cs typeface="Roboto"/>
              </a:rPr>
              <a:t> </a:t>
            </a:r>
            <a:r>
              <a:rPr lang="en-IN" sz="3200" spc="-14" dirty="0" smtClean="0">
                <a:solidFill>
                  <a:srgbClr val="FFFFFF"/>
                </a:solidFill>
                <a:latin typeface="Roboto"/>
                <a:cs typeface="Roboto"/>
              </a:rPr>
              <a:t>respect</a:t>
            </a:r>
            <a:r>
              <a:rPr lang="en-IN" sz="3200" spc="-5" dirty="0" smtClean="0">
                <a:solidFill>
                  <a:srgbClr val="FFFFFF"/>
                </a:solidFill>
                <a:latin typeface="Roboto"/>
                <a:cs typeface="Roboto"/>
              </a:rPr>
              <a:t> </a:t>
            </a:r>
            <a:r>
              <a:rPr lang="en-IN" sz="3200" spc="-14" dirty="0" smtClean="0">
                <a:solidFill>
                  <a:srgbClr val="FFFFFF"/>
                </a:solidFill>
                <a:latin typeface="Roboto"/>
                <a:cs typeface="Roboto"/>
              </a:rPr>
              <a:t>to</a:t>
            </a:r>
            <a:r>
              <a:rPr lang="en-IN" sz="3200" spc="-5" dirty="0" smtClean="0">
                <a:solidFill>
                  <a:srgbClr val="FFFFFF"/>
                </a:solidFill>
                <a:latin typeface="Roboto"/>
                <a:cs typeface="Roboto"/>
              </a:rPr>
              <a:t> </a:t>
            </a:r>
            <a:r>
              <a:rPr lang="en-IN" sz="3200" spc="-20" dirty="0" smtClean="0">
                <a:solidFill>
                  <a:srgbClr val="FFFFFF"/>
                </a:solidFill>
                <a:latin typeface="Roboto"/>
                <a:cs typeface="Roboto"/>
              </a:rPr>
              <a:t>data. We can upload the data from Data option, then open it with respective notebook. Observe that </a:t>
            </a:r>
            <a:r>
              <a:rPr lang="en-IN" sz="3200" spc="-20" dirty="0" smtClean="0">
                <a:solidFill>
                  <a:srgbClr val="00B050"/>
                </a:solidFill>
                <a:latin typeface="Roboto"/>
                <a:cs typeface="Roboto"/>
              </a:rPr>
              <a:t>our cluster is attached </a:t>
            </a:r>
            <a:r>
              <a:rPr lang="en-IN" sz="3200" spc="-20" dirty="0" smtClean="0">
                <a:solidFill>
                  <a:srgbClr val="FFFFFF"/>
                </a:solidFill>
                <a:latin typeface="Roboto"/>
                <a:cs typeface="Roboto"/>
              </a:rPr>
              <a:t>with this notebook. Remember to save it.</a:t>
            </a:r>
            <a:r>
              <a:rPr lang="en-IN" sz="3200" dirty="0" smtClean="0">
                <a:latin typeface="Roboto"/>
                <a:cs typeface="Roboto"/>
              </a:rPr>
              <a:t/>
            </a:r>
            <a:br>
              <a:rPr lang="en-IN" sz="3200" dirty="0" smtClean="0">
                <a:latin typeface="Roboto"/>
                <a:cs typeface="Roboto"/>
              </a:rPr>
            </a:br>
            <a:endParaRPr lang="en-IN" sz="3200" dirty="0"/>
          </a:p>
        </p:txBody>
      </p:sp>
      <p:grpSp>
        <p:nvGrpSpPr>
          <p:cNvPr id="4" name="object 10"/>
          <p:cNvGrpSpPr>
            <a:grpSpLocks noGrp="1"/>
          </p:cNvGrpSpPr>
          <p:nvPr>
            <p:ph idx="1"/>
          </p:nvPr>
        </p:nvGrpSpPr>
        <p:grpSpPr>
          <a:xfrm>
            <a:off x="914400" y="2324100"/>
            <a:ext cx="14935200" cy="6789738"/>
            <a:chOff x="8758068" y="6068953"/>
            <a:chExt cx="8763000" cy="3276600"/>
          </a:xfrm>
        </p:grpSpPr>
        <p:pic>
          <p:nvPicPr>
            <p:cNvPr id="5" name="object 11"/>
            <p:cNvPicPr/>
            <p:nvPr/>
          </p:nvPicPr>
          <p:blipFill>
            <a:blip r:embed="rId2" cstate="print"/>
            <a:stretch>
              <a:fillRect/>
            </a:stretch>
          </p:blipFill>
          <p:spPr>
            <a:xfrm>
              <a:off x="14991467" y="6068953"/>
              <a:ext cx="2524124" cy="3276599"/>
            </a:xfrm>
            <a:prstGeom prst="rect">
              <a:avLst/>
            </a:prstGeom>
          </p:spPr>
        </p:pic>
        <p:pic>
          <p:nvPicPr>
            <p:cNvPr id="6" name="object 12"/>
            <p:cNvPicPr/>
            <p:nvPr/>
          </p:nvPicPr>
          <p:blipFill>
            <a:blip r:embed="rId3" cstate="print"/>
            <a:stretch>
              <a:fillRect/>
            </a:stretch>
          </p:blipFill>
          <p:spPr>
            <a:xfrm>
              <a:off x="8758068" y="6068953"/>
              <a:ext cx="8762999" cy="3276599"/>
            </a:xfrm>
            <a:prstGeom prst="rect">
              <a:avLst/>
            </a:prstGeom>
          </p:spPr>
        </p:pic>
      </p:grpSp>
      <p:pic>
        <p:nvPicPr>
          <p:cNvPr id="7" name="object 7"/>
          <p:cNvPicPr/>
          <p:nvPr/>
        </p:nvPicPr>
        <p:blipFill>
          <a:blip r:embed="rId4" cstate="print"/>
          <a:stretch>
            <a:fillRect/>
          </a:stretch>
        </p:blipFill>
        <p:spPr>
          <a:xfrm>
            <a:off x="15087600" y="8848726"/>
            <a:ext cx="3200400" cy="143827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11"/>
          <p:cNvPicPr/>
          <p:nvPr/>
        </p:nvPicPr>
        <p:blipFill>
          <a:blip r:embed="rId2" cstate="print"/>
          <a:stretch>
            <a:fillRect/>
          </a:stretch>
        </p:blipFill>
        <p:spPr>
          <a:xfrm>
            <a:off x="4953000" y="5410200"/>
            <a:ext cx="7315200" cy="4876800"/>
          </a:xfrm>
          <a:prstGeom prst="rect">
            <a:avLst/>
          </a:prstGeom>
        </p:spPr>
      </p:pic>
      <p:sp>
        <p:nvSpPr>
          <p:cNvPr id="14" name="object 14"/>
          <p:cNvSpPr txBox="1">
            <a:spLocks noGrp="1"/>
          </p:cNvSpPr>
          <p:nvPr>
            <p:ph type="title"/>
          </p:nvPr>
        </p:nvSpPr>
        <p:spPr>
          <a:xfrm>
            <a:off x="609600" y="952500"/>
            <a:ext cx="14935200" cy="630044"/>
          </a:xfrm>
          <a:prstGeom prst="rect">
            <a:avLst/>
          </a:prstGeom>
        </p:spPr>
        <p:txBody>
          <a:bodyPr vert="horz" wrap="square" lIns="0" tIns="12700" rIns="0" bIns="0" rtlCol="0">
            <a:spAutoFit/>
          </a:bodyPr>
          <a:lstStyle/>
          <a:p>
            <a:pPr marL="12700" marR="5080" algn="ctr">
              <a:lnSpc>
                <a:spcPct val="123200"/>
              </a:lnSpc>
              <a:spcBef>
                <a:spcPts val="100"/>
              </a:spcBef>
            </a:pPr>
            <a:r>
              <a:rPr sz="3600" spc="5" dirty="0" smtClean="0"/>
              <a:t>Add</a:t>
            </a:r>
            <a:r>
              <a:rPr sz="3600" dirty="0" smtClean="0"/>
              <a:t> </a:t>
            </a:r>
            <a:r>
              <a:rPr sz="3600" spc="-14" dirty="0" smtClean="0"/>
              <a:t>Azure</a:t>
            </a:r>
            <a:r>
              <a:rPr sz="3600" dirty="0" smtClean="0"/>
              <a:t> </a:t>
            </a:r>
            <a:r>
              <a:rPr sz="3600" spc="-30" dirty="0" smtClean="0"/>
              <a:t>data</a:t>
            </a:r>
            <a:r>
              <a:rPr sz="3600" dirty="0" smtClean="0"/>
              <a:t> </a:t>
            </a:r>
            <a:r>
              <a:rPr sz="3600" spc="-30" dirty="0" smtClean="0"/>
              <a:t>bricks</a:t>
            </a:r>
            <a:r>
              <a:rPr sz="3600" dirty="0" smtClean="0"/>
              <a:t> </a:t>
            </a:r>
            <a:r>
              <a:rPr sz="3600" spc="-30" dirty="0" smtClean="0"/>
              <a:t>linked</a:t>
            </a:r>
            <a:r>
              <a:rPr sz="3600" spc="-5" dirty="0" smtClean="0"/>
              <a:t> </a:t>
            </a:r>
            <a:r>
              <a:rPr sz="3600" spc="-25" dirty="0" smtClean="0"/>
              <a:t>service</a:t>
            </a:r>
            <a:r>
              <a:rPr sz="3600" dirty="0" smtClean="0"/>
              <a:t> </a:t>
            </a:r>
            <a:r>
              <a:rPr sz="3600" spc="-50" dirty="0" smtClean="0"/>
              <a:t>in</a:t>
            </a:r>
            <a:r>
              <a:rPr sz="3600" dirty="0" smtClean="0"/>
              <a:t> </a:t>
            </a:r>
            <a:r>
              <a:rPr sz="3600" spc="-45" dirty="0" smtClean="0"/>
              <a:t>Data </a:t>
            </a:r>
            <a:r>
              <a:rPr sz="3600" spc="-855" dirty="0" smtClean="0"/>
              <a:t> </a:t>
            </a:r>
            <a:r>
              <a:rPr sz="3600" spc="-36" dirty="0" smtClean="0"/>
              <a:t>Factory</a:t>
            </a:r>
            <a:r>
              <a:rPr lang="en-IN" sz="3600" spc="-36" dirty="0" smtClean="0"/>
              <a:t>-</a:t>
            </a:r>
            <a:endParaRPr sz="3600" spc="-36" dirty="0"/>
          </a:p>
        </p:txBody>
      </p:sp>
      <p:sp>
        <p:nvSpPr>
          <p:cNvPr id="15" name="object 15"/>
          <p:cNvSpPr txBox="1"/>
          <p:nvPr/>
        </p:nvSpPr>
        <p:spPr>
          <a:xfrm>
            <a:off x="3124200" y="1866900"/>
            <a:ext cx="12420600" cy="4083169"/>
          </a:xfrm>
          <a:prstGeom prst="rect">
            <a:avLst/>
          </a:prstGeom>
        </p:spPr>
        <p:txBody>
          <a:bodyPr vert="horz" wrap="square" lIns="0" tIns="12700" rIns="0" bIns="0" rtlCol="0">
            <a:spAutoFit/>
          </a:bodyPr>
          <a:lstStyle/>
          <a:p>
            <a:r>
              <a:rPr lang="en-US" sz="3200" dirty="0" smtClean="0">
                <a:solidFill>
                  <a:srgbClr val="00B050"/>
                </a:solidFill>
              </a:rPr>
              <a:t>We then have to connect Notebook into Azure DF.</a:t>
            </a:r>
            <a:endParaRPr lang="en-IN" sz="3200" dirty="0" smtClean="0">
              <a:solidFill>
                <a:srgbClr val="00B050"/>
              </a:solidFill>
            </a:endParaRPr>
          </a:p>
          <a:p>
            <a:r>
              <a:rPr lang="en-US" sz="3200" dirty="0" smtClean="0">
                <a:solidFill>
                  <a:srgbClr val="00B050"/>
                </a:solidFill>
              </a:rPr>
              <a:t>Deploy the Data Factory Account as mentioned in </a:t>
            </a:r>
            <a:r>
              <a:rPr lang="en-US" sz="3200" b="1" i="1" dirty="0" smtClean="0">
                <a:solidFill>
                  <a:srgbClr val="00B050"/>
                </a:solidFill>
              </a:rPr>
              <a:t>Project-1</a:t>
            </a:r>
          </a:p>
          <a:p>
            <a:endParaRPr lang="en-IN" sz="3000" spc="-20" dirty="0" smtClean="0">
              <a:solidFill>
                <a:srgbClr val="FFFFFF"/>
              </a:solidFill>
              <a:latin typeface="Roboto"/>
              <a:cs typeface="Roboto"/>
            </a:endParaRPr>
          </a:p>
          <a:p>
            <a:pPr marL="357502" marR="5080" indent="-345437">
              <a:lnSpc>
                <a:spcPct val="125000"/>
              </a:lnSpc>
              <a:spcBef>
                <a:spcPts val="100"/>
              </a:spcBef>
            </a:pPr>
            <a:r>
              <a:rPr lang="en-IN" sz="2800" spc="-20" dirty="0" smtClean="0">
                <a:solidFill>
                  <a:srgbClr val="FFFFFF"/>
                </a:solidFill>
                <a:latin typeface="Roboto"/>
                <a:cs typeface="Roboto"/>
              </a:rPr>
              <a:t>1.Deploy ADF and open studio.</a:t>
            </a:r>
          </a:p>
          <a:p>
            <a:pPr marL="357502" marR="5080" indent="-345437">
              <a:lnSpc>
                <a:spcPct val="125000"/>
              </a:lnSpc>
              <a:spcBef>
                <a:spcPts val="100"/>
              </a:spcBef>
            </a:pPr>
            <a:r>
              <a:rPr lang="en-IN" sz="2800" spc="-20" dirty="0" smtClean="0">
                <a:solidFill>
                  <a:srgbClr val="FFFFFF"/>
                </a:solidFill>
                <a:latin typeface="Roboto"/>
                <a:cs typeface="Roboto"/>
              </a:rPr>
              <a:t>2.Click the pencil icon,</a:t>
            </a:r>
            <a:r>
              <a:rPr sz="2800" spc="295" dirty="0" smtClean="0">
                <a:solidFill>
                  <a:srgbClr val="FFFFFF"/>
                </a:solidFill>
                <a:latin typeface="Roboto"/>
                <a:cs typeface="Roboto"/>
              </a:rPr>
              <a:t> </a:t>
            </a:r>
            <a:r>
              <a:rPr sz="2800" spc="-14" dirty="0" smtClean="0">
                <a:solidFill>
                  <a:srgbClr val="FFFFFF"/>
                </a:solidFill>
                <a:latin typeface="Roboto"/>
                <a:cs typeface="Roboto"/>
              </a:rPr>
              <a:t>Create</a:t>
            </a:r>
            <a:r>
              <a:rPr sz="2800" dirty="0" smtClean="0">
                <a:solidFill>
                  <a:srgbClr val="FFFFFF"/>
                </a:solidFill>
                <a:latin typeface="Roboto"/>
                <a:cs typeface="Roboto"/>
              </a:rPr>
              <a:t> </a:t>
            </a:r>
            <a:r>
              <a:rPr sz="2800" spc="-20" dirty="0">
                <a:solidFill>
                  <a:srgbClr val="FFFFFF"/>
                </a:solidFill>
                <a:latin typeface="Roboto"/>
                <a:cs typeface="Roboto"/>
              </a:rPr>
              <a:t>a</a:t>
            </a:r>
            <a:r>
              <a:rPr sz="2800" spc="-5" dirty="0">
                <a:solidFill>
                  <a:srgbClr val="FFFFFF"/>
                </a:solidFill>
                <a:latin typeface="Roboto"/>
                <a:cs typeface="Roboto"/>
              </a:rPr>
              <a:t> </a:t>
            </a:r>
            <a:r>
              <a:rPr sz="2800" spc="-25" dirty="0">
                <a:solidFill>
                  <a:srgbClr val="FFFFFF"/>
                </a:solidFill>
                <a:latin typeface="Roboto"/>
                <a:cs typeface="Roboto"/>
              </a:rPr>
              <a:t>pipline</a:t>
            </a:r>
            <a:r>
              <a:rPr sz="2800" spc="-5" dirty="0">
                <a:solidFill>
                  <a:srgbClr val="FFFFFF"/>
                </a:solidFill>
                <a:latin typeface="Roboto"/>
                <a:cs typeface="Roboto"/>
              </a:rPr>
              <a:t> </a:t>
            </a:r>
            <a:r>
              <a:rPr sz="2800" spc="-61" dirty="0">
                <a:solidFill>
                  <a:srgbClr val="FFFFFF"/>
                </a:solidFill>
                <a:latin typeface="Roboto"/>
                <a:cs typeface="Roboto"/>
              </a:rPr>
              <a:t>by</a:t>
            </a:r>
            <a:r>
              <a:rPr sz="2800" dirty="0">
                <a:solidFill>
                  <a:srgbClr val="FFFFFF"/>
                </a:solidFill>
                <a:latin typeface="Roboto"/>
                <a:cs typeface="Roboto"/>
              </a:rPr>
              <a:t> </a:t>
            </a:r>
            <a:r>
              <a:rPr sz="2800" spc="-25" dirty="0" smtClean="0">
                <a:solidFill>
                  <a:srgbClr val="C2A6F7"/>
                </a:solidFill>
                <a:latin typeface="Roboto"/>
                <a:cs typeface="Roboto"/>
              </a:rPr>
              <a:t>dropping</a:t>
            </a:r>
            <a:r>
              <a:rPr sz="2800" spc="-5" dirty="0" smtClean="0">
                <a:solidFill>
                  <a:srgbClr val="C2A6F7"/>
                </a:solidFill>
                <a:latin typeface="Roboto"/>
                <a:cs typeface="Roboto"/>
              </a:rPr>
              <a:t> </a:t>
            </a:r>
            <a:r>
              <a:rPr sz="2800" spc="-20" dirty="0" smtClean="0">
                <a:solidFill>
                  <a:srgbClr val="C2A6F7"/>
                </a:solidFill>
                <a:latin typeface="Roboto"/>
                <a:cs typeface="Roboto"/>
              </a:rPr>
              <a:t>a</a:t>
            </a:r>
            <a:r>
              <a:rPr sz="2800" dirty="0" smtClean="0">
                <a:solidFill>
                  <a:srgbClr val="C2A6F7"/>
                </a:solidFill>
                <a:latin typeface="Roboto"/>
                <a:cs typeface="Roboto"/>
              </a:rPr>
              <a:t> </a:t>
            </a:r>
            <a:r>
              <a:rPr sz="2800" spc="-14" dirty="0" smtClean="0">
                <a:solidFill>
                  <a:srgbClr val="C2A6F7"/>
                </a:solidFill>
                <a:latin typeface="Roboto"/>
                <a:cs typeface="Roboto"/>
              </a:rPr>
              <a:t>notebook</a:t>
            </a:r>
            <a:r>
              <a:rPr sz="2800" spc="-5" dirty="0" smtClean="0">
                <a:solidFill>
                  <a:srgbClr val="C2A6F7"/>
                </a:solidFill>
                <a:latin typeface="Roboto"/>
                <a:cs typeface="Roboto"/>
              </a:rPr>
              <a:t> </a:t>
            </a:r>
            <a:r>
              <a:rPr sz="2800" spc="-36" dirty="0">
                <a:solidFill>
                  <a:srgbClr val="FFFFFF"/>
                </a:solidFill>
                <a:latin typeface="Roboto"/>
                <a:cs typeface="Roboto"/>
              </a:rPr>
              <a:t>that</a:t>
            </a:r>
            <a:r>
              <a:rPr sz="2800" spc="-5" dirty="0">
                <a:solidFill>
                  <a:srgbClr val="FFFFFF"/>
                </a:solidFill>
                <a:latin typeface="Roboto"/>
                <a:cs typeface="Roboto"/>
              </a:rPr>
              <a:t> </a:t>
            </a:r>
            <a:r>
              <a:rPr sz="2800" spc="-25" dirty="0">
                <a:solidFill>
                  <a:srgbClr val="FFFFFF"/>
                </a:solidFill>
                <a:latin typeface="Roboto"/>
                <a:cs typeface="Roboto"/>
              </a:rPr>
              <a:t>is</a:t>
            </a:r>
            <a:r>
              <a:rPr sz="2800" dirty="0">
                <a:solidFill>
                  <a:srgbClr val="FFFFFF"/>
                </a:solidFill>
                <a:latin typeface="Roboto"/>
                <a:cs typeface="Roboto"/>
              </a:rPr>
              <a:t> </a:t>
            </a:r>
            <a:r>
              <a:rPr sz="2800" spc="-11" dirty="0">
                <a:solidFill>
                  <a:srgbClr val="FFFFFF"/>
                </a:solidFill>
                <a:latin typeface="Roboto"/>
                <a:cs typeface="Roboto"/>
              </a:rPr>
              <a:t>created</a:t>
            </a:r>
            <a:r>
              <a:rPr sz="2800" spc="-5" dirty="0">
                <a:solidFill>
                  <a:srgbClr val="FFFFFF"/>
                </a:solidFill>
                <a:latin typeface="Roboto"/>
                <a:cs typeface="Roboto"/>
              </a:rPr>
              <a:t> </a:t>
            </a:r>
            <a:r>
              <a:rPr sz="2800" spc="-39" dirty="0">
                <a:solidFill>
                  <a:srgbClr val="FFFFFF"/>
                </a:solidFill>
                <a:latin typeface="Roboto"/>
                <a:cs typeface="Roboto"/>
              </a:rPr>
              <a:t>in</a:t>
            </a:r>
            <a:r>
              <a:rPr sz="2800" dirty="0">
                <a:solidFill>
                  <a:srgbClr val="FFFFFF"/>
                </a:solidFill>
                <a:latin typeface="Roboto"/>
                <a:cs typeface="Roboto"/>
              </a:rPr>
              <a:t> </a:t>
            </a:r>
            <a:r>
              <a:rPr sz="2800" spc="-25" dirty="0">
                <a:solidFill>
                  <a:srgbClr val="FFFFFF"/>
                </a:solidFill>
                <a:latin typeface="Roboto"/>
                <a:cs typeface="Roboto"/>
              </a:rPr>
              <a:t>the </a:t>
            </a:r>
            <a:r>
              <a:rPr sz="2800" spc="-730" dirty="0">
                <a:solidFill>
                  <a:srgbClr val="FFFFFF"/>
                </a:solidFill>
                <a:latin typeface="Roboto"/>
                <a:cs typeface="Roboto"/>
              </a:rPr>
              <a:t> </a:t>
            </a:r>
            <a:r>
              <a:rPr sz="2800" spc="-20" dirty="0">
                <a:solidFill>
                  <a:srgbClr val="FFFFFF"/>
                </a:solidFill>
                <a:latin typeface="Roboto"/>
                <a:cs typeface="Roboto"/>
              </a:rPr>
              <a:t>data</a:t>
            </a:r>
            <a:r>
              <a:rPr sz="2800" spc="-11" dirty="0">
                <a:solidFill>
                  <a:srgbClr val="FFFFFF"/>
                </a:solidFill>
                <a:latin typeface="Roboto"/>
                <a:cs typeface="Roboto"/>
              </a:rPr>
              <a:t> </a:t>
            </a:r>
            <a:r>
              <a:rPr sz="2800" spc="-25" dirty="0" smtClean="0">
                <a:solidFill>
                  <a:srgbClr val="FFFFFF"/>
                </a:solidFill>
                <a:latin typeface="Roboto"/>
                <a:cs typeface="Roboto"/>
              </a:rPr>
              <a:t>bricks</a:t>
            </a:r>
            <a:r>
              <a:rPr lang="en-IN" sz="2800" spc="-25" dirty="0" smtClean="0">
                <a:solidFill>
                  <a:srgbClr val="FFFFFF"/>
                </a:solidFill>
                <a:latin typeface="Roboto"/>
                <a:cs typeface="Roboto"/>
              </a:rPr>
              <a:t>.</a:t>
            </a:r>
          </a:p>
          <a:p>
            <a:endParaRPr lang="en-IN" sz="2800" dirty="0" smtClean="0">
              <a:solidFill>
                <a:srgbClr val="00B050"/>
              </a:solidFill>
            </a:endParaRPr>
          </a:p>
          <a:p>
            <a:pPr marL="357502" marR="5080" indent="-345437">
              <a:lnSpc>
                <a:spcPct val="125000"/>
              </a:lnSpc>
              <a:spcBef>
                <a:spcPts val="100"/>
              </a:spcBef>
            </a:pPr>
            <a:endParaRPr sz="2800" dirty="0">
              <a:latin typeface="Roboto"/>
              <a:cs typeface="Roboto"/>
            </a:endParaRPr>
          </a:p>
        </p:txBody>
      </p:sp>
      <p:sp>
        <p:nvSpPr>
          <p:cNvPr id="7" name="TextBox 6"/>
          <p:cNvSpPr txBox="1"/>
          <p:nvPr/>
        </p:nvSpPr>
        <p:spPr>
          <a:xfrm>
            <a:off x="7391400" y="342900"/>
            <a:ext cx="1800493" cy="646331"/>
          </a:xfrm>
          <a:prstGeom prst="rect">
            <a:avLst/>
          </a:prstGeom>
          <a:noFill/>
        </p:spPr>
        <p:txBody>
          <a:bodyPr wrap="none" rtlCol="0">
            <a:spAutoFit/>
          </a:bodyPr>
          <a:lstStyle/>
          <a:p>
            <a:r>
              <a:rPr lang="en-IN" sz="3600" dirty="0" smtClean="0"/>
              <a:t>STEP-4</a:t>
            </a:r>
            <a:endParaRPr lang="en-IN" sz="3600" dirty="0"/>
          </a:p>
        </p:txBody>
      </p:sp>
      <p:pic>
        <p:nvPicPr>
          <p:cNvPr id="8" name="object 7"/>
          <p:cNvPicPr/>
          <p:nvPr/>
        </p:nvPicPr>
        <p:blipFill>
          <a:blip r:embed="rId3" cstate="print"/>
          <a:stretch>
            <a:fillRect/>
          </a:stretch>
        </p:blipFill>
        <p:spPr>
          <a:xfrm>
            <a:off x="15087600" y="8848726"/>
            <a:ext cx="3200400" cy="143827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600" spc="-14" dirty="0" smtClean="0">
                <a:solidFill>
                  <a:srgbClr val="FFFFFF"/>
                </a:solidFill>
                <a:latin typeface="Roboto"/>
                <a:cs typeface="Roboto"/>
              </a:rPr>
              <a:t>3.Give</a:t>
            </a:r>
            <a:r>
              <a:rPr lang="en-IN" sz="3600" dirty="0" smtClean="0">
                <a:solidFill>
                  <a:srgbClr val="FFFFFF"/>
                </a:solidFill>
                <a:latin typeface="Roboto"/>
                <a:cs typeface="Roboto"/>
              </a:rPr>
              <a:t> </a:t>
            </a:r>
            <a:r>
              <a:rPr lang="en-IN" sz="3600" spc="-25" dirty="0" smtClean="0">
                <a:solidFill>
                  <a:srgbClr val="FFFFFF"/>
                </a:solidFill>
                <a:latin typeface="Roboto"/>
                <a:cs typeface="Roboto"/>
              </a:rPr>
              <a:t>the</a:t>
            </a:r>
            <a:r>
              <a:rPr lang="en-IN" sz="3600" dirty="0" smtClean="0">
                <a:solidFill>
                  <a:srgbClr val="FFFFFF"/>
                </a:solidFill>
                <a:latin typeface="Roboto"/>
                <a:cs typeface="Roboto"/>
              </a:rPr>
              <a:t> </a:t>
            </a:r>
            <a:r>
              <a:rPr lang="en-IN" sz="3600" spc="-20" dirty="0" smtClean="0">
                <a:solidFill>
                  <a:srgbClr val="C2A6F7"/>
                </a:solidFill>
                <a:latin typeface="Roboto"/>
                <a:cs typeface="Roboto"/>
              </a:rPr>
              <a:t>details</a:t>
            </a:r>
            <a:r>
              <a:rPr lang="en-IN" sz="3600" dirty="0" smtClean="0">
                <a:solidFill>
                  <a:srgbClr val="C2A6F7"/>
                </a:solidFill>
                <a:latin typeface="Roboto"/>
                <a:cs typeface="Roboto"/>
              </a:rPr>
              <a:t> </a:t>
            </a:r>
            <a:r>
              <a:rPr lang="en-IN" sz="3600" spc="-20" dirty="0" smtClean="0">
                <a:solidFill>
                  <a:srgbClr val="C2A6F7"/>
                </a:solidFill>
                <a:latin typeface="Roboto"/>
                <a:cs typeface="Roboto"/>
              </a:rPr>
              <a:t>required</a:t>
            </a:r>
            <a:r>
              <a:rPr lang="en-IN" sz="3600" dirty="0" smtClean="0">
                <a:solidFill>
                  <a:srgbClr val="C2A6F7"/>
                </a:solidFill>
                <a:latin typeface="Roboto"/>
                <a:cs typeface="Roboto"/>
              </a:rPr>
              <a:t> </a:t>
            </a:r>
            <a:r>
              <a:rPr lang="en-IN" sz="3600" spc="-14" dirty="0" smtClean="0">
                <a:solidFill>
                  <a:srgbClr val="FFFFFF"/>
                </a:solidFill>
                <a:latin typeface="Roboto"/>
                <a:cs typeface="Roboto"/>
              </a:rPr>
              <a:t>to</a:t>
            </a:r>
            <a:r>
              <a:rPr lang="en-IN" sz="3600" dirty="0" smtClean="0">
                <a:solidFill>
                  <a:srgbClr val="FFFFFF"/>
                </a:solidFill>
                <a:latin typeface="Roboto"/>
                <a:cs typeface="Roboto"/>
              </a:rPr>
              <a:t> </a:t>
            </a:r>
            <a:r>
              <a:rPr lang="en-IN" sz="3600" spc="-20" dirty="0" smtClean="0">
                <a:solidFill>
                  <a:srgbClr val="FFFFFF"/>
                </a:solidFill>
                <a:latin typeface="Roboto"/>
                <a:cs typeface="Roboto"/>
              </a:rPr>
              <a:t>connect</a:t>
            </a:r>
            <a:r>
              <a:rPr lang="en-IN" sz="3600" dirty="0" smtClean="0">
                <a:solidFill>
                  <a:srgbClr val="FFFFFF"/>
                </a:solidFill>
                <a:latin typeface="Roboto"/>
                <a:cs typeface="Roboto"/>
              </a:rPr>
              <a:t> </a:t>
            </a:r>
            <a:r>
              <a:rPr lang="en-IN" sz="3600" spc="-36" dirty="0" smtClean="0">
                <a:solidFill>
                  <a:srgbClr val="FFFFFF"/>
                </a:solidFill>
                <a:latin typeface="Roboto"/>
                <a:cs typeface="Roboto"/>
              </a:rPr>
              <a:t>that</a:t>
            </a:r>
            <a:r>
              <a:rPr lang="en-IN" sz="3600" dirty="0" smtClean="0">
                <a:solidFill>
                  <a:srgbClr val="FFFFFF"/>
                </a:solidFill>
                <a:latin typeface="Roboto"/>
                <a:cs typeface="Roboto"/>
              </a:rPr>
              <a:t> </a:t>
            </a:r>
            <a:r>
              <a:rPr lang="en-IN" sz="3600" spc="-5" dirty="0" smtClean="0">
                <a:solidFill>
                  <a:srgbClr val="FFFFFF"/>
                </a:solidFill>
                <a:latin typeface="Roboto"/>
                <a:cs typeface="Roboto"/>
              </a:rPr>
              <a:t>Notebook. We can also add trigger to schedule the pipeline. It will schedule our movement of data via these pipelines according to our needs.</a:t>
            </a:r>
            <a:endParaRPr lang="en-IN" sz="3600" dirty="0"/>
          </a:p>
        </p:txBody>
      </p:sp>
      <p:pic>
        <p:nvPicPr>
          <p:cNvPr id="4" name="object 12"/>
          <p:cNvPicPr>
            <a:picLocks noGrp="1"/>
          </p:cNvPicPr>
          <p:nvPr>
            <p:ph idx="1"/>
          </p:nvPr>
        </p:nvPicPr>
        <p:blipFill>
          <a:blip r:embed="rId2" cstate="print"/>
          <a:stretch>
            <a:fillRect/>
          </a:stretch>
        </p:blipFill>
        <p:spPr>
          <a:xfrm>
            <a:off x="4724400" y="2857500"/>
            <a:ext cx="8610599" cy="5334000"/>
          </a:xfrm>
          <a:prstGeom prst="rect">
            <a:avLst/>
          </a:prstGeom>
        </p:spPr>
      </p:pic>
      <p:pic>
        <p:nvPicPr>
          <p:cNvPr id="5" name="object 7"/>
          <p:cNvPicPr/>
          <p:nvPr/>
        </p:nvPicPr>
        <p:blipFill>
          <a:blip r:embed="rId3" cstate="print"/>
          <a:stretch>
            <a:fillRect/>
          </a:stretch>
        </p:blipFill>
        <p:spPr>
          <a:xfrm>
            <a:off x="15087600" y="8848726"/>
            <a:ext cx="3200400" cy="143827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52500"/>
            <a:ext cx="14935200" cy="1714500"/>
          </a:xfrm>
        </p:spPr>
        <p:txBody>
          <a:bodyPr>
            <a:normAutofit fontScale="90000"/>
          </a:bodyPr>
          <a:lstStyle/>
          <a:p>
            <a:r>
              <a:rPr lang="en-US" sz="3600" dirty="0" smtClean="0"/>
              <a:t/>
            </a:r>
            <a:br>
              <a:rPr lang="en-US" sz="3600" dirty="0" smtClean="0"/>
            </a:br>
            <a:r>
              <a:rPr lang="en-US" sz="3600" dirty="0" smtClean="0"/>
              <a:t>4.Click on </a:t>
            </a:r>
            <a:r>
              <a:rPr lang="en-US" sz="3600" dirty="0" smtClean="0">
                <a:solidFill>
                  <a:srgbClr val="00B050"/>
                </a:solidFill>
              </a:rPr>
              <a:t>new linked service </a:t>
            </a:r>
            <a:r>
              <a:rPr lang="en-US" sz="3600" dirty="0" smtClean="0"/>
              <a:t>, fill necessary data. Enter the cluster name in cluster ID . We need a </a:t>
            </a:r>
            <a:r>
              <a:rPr lang="en-US" sz="3600" dirty="0" smtClean="0">
                <a:solidFill>
                  <a:srgbClr val="00B050"/>
                </a:solidFill>
              </a:rPr>
              <a:t>token code to link both services</a:t>
            </a:r>
            <a:r>
              <a:rPr lang="en-US" sz="3600" dirty="0" smtClean="0"/>
              <a:t>. Go to data-bricks home, click on users </a:t>
            </a:r>
            <a:r>
              <a:rPr lang="en-US" sz="3600" dirty="0" smtClean="0">
                <a:sym typeface="Wingdings"/>
              </a:rPr>
              <a:t></a:t>
            </a:r>
            <a:r>
              <a:rPr lang="en-US" sz="3600" dirty="0" smtClean="0"/>
              <a:t> User Settings. Click on Generate Token. Copy the token on a Notepad.</a:t>
            </a:r>
            <a:r>
              <a:rPr lang="en-IN" sz="3600" dirty="0" smtClean="0"/>
              <a:t/>
            </a:r>
            <a:br>
              <a:rPr lang="en-IN" sz="3600" dirty="0" smtClean="0"/>
            </a:br>
            <a:r>
              <a:rPr lang="en-IN" dirty="0" smtClean="0"/>
              <a:t/>
            </a:r>
            <a:br>
              <a:rPr lang="en-IN" dirty="0" smtClean="0"/>
            </a:br>
            <a:endParaRPr lang="en-IN" dirty="0"/>
          </a:p>
        </p:txBody>
      </p:sp>
      <p:pic>
        <p:nvPicPr>
          <p:cNvPr id="4" name="Picture 3"/>
          <p:cNvPicPr/>
          <p:nvPr/>
        </p:nvPicPr>
        <p:blipFill>
          <a:blip r:embed="rId2" cstate="print"/>
          <a:srcRect t="3325"/>
          <a:stretch>
            <a:fillRect/>
          </a:stretch>
        </p:blipFill>
        <p:spPr bwMode="auto">
          <a:xfrm>
            <a:off x="762000" y="2171700"/>
            <a:ext cx="8534400" cy="5562600"/>
          </a:xfrm>
          <a:prstGeom prst="rect">
            <a:avLst/>
          </a:prstGeom>
          <a:noFill/>
          <a:ln w="9525">
            <a:noFill/>
            <a:miter lim="800000"/>
            <a:headEnd/>
            <a:tailEnd/>
          </a:ln>
        </p:spPr>
      </p:pic>
      <p:pic>
        <p:nvPicPr>
          <p:cNvPr id="5" name="Picture 4"/>
          <p:cNvPicPr/>
          <p:nvPr/>
        </p:nvPicPr>
        <p:blipFill>
          <a:blip r:embed="rId3" cstate="print">
            <a:lum contrast="40000"/>
          </a:blip>
          <a:srcRect t="2813"/>
          <a:stretch>
            <a:fillRect/>
          </a:stretch>
        </p:blipFill>
        <p:spPr bwMode="auto">
          <a:xfrm>
            <a:off x="9601200" y="2171700"/>
            <a:ext cx="8153400" cy="5562600"/>
          </a:xfrm>
          <a:prstGeom prst="rect">
            <a:avLst/>
          </a:prstGeom>
          <a:noFill/>
          <a:ln w="9525">
            <a:noFill/>
            <a:miter lim="800000"/>
            <a:headEnd/>
            <a:tailEnd/>
          </a:ln>
        </p:spPr>
      </p:pic>
      <p:pic>
        <p:nvPicPr>
          <p:cNvPr id="6" name="object 7"/>
          <p:cNvPicPr/>
          <p:nvPr/>
        </p:nvPicPr>
        <p:blipFill>
          <a:blip r:embed="rId4" cstate="print"/>
          <a:stretch>
            <a:fillRect/>
          </a:stretch>
        </p:blipFill>
        <p:spPr>
          <a:xfrm>
            <a:off x="15087600" y="8848726"/>
            <a:ext cx="3200400" cy="143827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
            </a:r>
            <a:br>
              <a:rPr lang="en-US" sz="3600" dirty="0" smtClean="0"/>
            </a:br>
            <a:r>
              <a:rPr lang="en-US" sz="3600" dirty="0" smtClean="0"/>
              <a:t/>
            </a:r>
            <a:br>
              <a:rPr lang="en-US" sz="3600" dirty="0" smtClean="0"/>
            </a:br>
            <a:r>
              <a:rPr lang="en-US" sz="3600" dirty="0" smtClean="0"/>
              <a:t/>
            </a:r>
            <a:br>
              <a:rPr lang="en-US" sz="3600" dirty="0" smtClean="0"/>
            </a:br>
            <a:r>
              <a:rPr lang="en-US" sz="3600" dirty="0" smtClean="0"/>
              <a:t>5.After this , go back </a:t>
            </a:r>
            <a:r>
              <a:rPr lang="en-US" sz="3600" dirty="0" smtClean="0">
                <a:solidFill>
                  <a:srgbClr val="00B050"/>
                </a:solidFill>
              </a:rPr>
              <a:t>to DF Link Configuration </a:t>
            </a:r>
            <a:r>
              <a:rPr lang="en-US" sz="3600" dirty="0" smtClean="0"/>
              <a:t>, paste the token from Notepad to it. Click Create. Now choose notebook from pipeline option to trigger it into Data Factory. Click OK. After this, click on Publish Now </a:t>
            </a:r>
            <a:r>
              <a:rPr lang="en-US" sz="3600" dirty="0" smtClean="0">
                <a:sym typeface="Wingdings" pitchFamily="2" charset="2"/>
              </a:rPr>
              <a:t> Trigger.</a:t>
            </a:r>
            <a:r>
              <a:rPr lang="en-IN" dirty="0" smtClean="0"/>
              <a:t/>
            </a:r>
            <a:br>
              <a:rPr lang="en-IN" dirty="0" smtClean="0"/>
            </a:br>
            <a:r>
              <a:rPr lang="en-IN" dirty="0" smtClean="0"/>
              <a:t/>
            </a:r>
            <a:br>
              <a:rPr lang="en-IN" dirty="0" smtClean="0"/>
            </a:br>
            <a:endParaRPr lang="en-IN" dirty="0"/>
          </a:p>
        </p:txBody>
      </p:sp>
      <p:pic>
        <p:nvPicPr>
          <p:cNvPr id="4" name="Picture 3"/>
          <p:cNvPicPr/>
          <p:nvPr/>
        </p:nvPicPr>
        <p:blipFill>
          <a:blip r:embed="rId2" cstate="print"/>
          <a:srcRect t="4092"/>
          <a:stretch>
            <a:fillRect/>
          </a:stretch>
        </p:blipFill>
        <p:spPr bwMode="auto">
          <a:xfrm>
            <a:off x="914400" y="1943100"/>
            <a:ext cx="8839200" cy="7162800"/>
          </a:xfrm>
          <a:prstGeom prst="rect">
            <a:avLst/>
          </a:prstGeom>
          <a:noFill/>
          <a:ln w="9525">
            <a:noFill/>
            <a:miter lim="800000"/>
            <a:headEnd/>
            <a:tailEnd/>
          </a:ln>
        </p:spPr>
      </p:pic>
      <p:pic>
        <p:nvPicPr>
          <p:cNvPr id="5" name="Picture 4"/>
          <p:cNvPicPr/>
          <p:nvPr/>
        </p:nvPicPr>
        <p:blipFill>
          <a:blip r:embed="rId3" cstate="print"/>
          <a:srcRect t="4348"/>
          <a:stretch>
            <a:fillRect/>
          </a:stretch>
        </p:blipFill>
        <p:spPr bwMode="auto">
          <a:xfrm>
            <a:off x="10058400" y="2019300"/>
            <a:ext cx="8229600" cy="7086600"/>
          </a:xfrm>
          <a:prstGeom prst="rect">
            <a:avLst/>
          </a:prstGeom>
          <a:noFill/>
          <a:ln w="9525">
            <a:noFill/>
            <a:miter lim="800000"/>
            <a:headEnd/>
            <a:tailEnd/>
          </a:ln>
        </p:spPr>
      </p:pic>
      <p:pic>
        <p:nvPicPr>
          <p:cNvPr id="6" name="object 7"/>
          <p:cNvPicPr/>
          <p:nvPr/>
        </p:nvPicPr>
        <p:blipFill>
          <a:blip r:embed="rId4" cstate="print"/>
          <a:stretch>
            <a:fillRect/>
          </a:stretch>
        </p:blipFill>
        <p:spPr>
          <a:xfrm>
            <a:off x="15087600" y="8848726"/>
            <a:ext cx="3200400" cy="143827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7"/>
          <p:cNvPicPr/>
          <p:nvPr/>
        </p:nvPicPr>
        <p:blipFill>
          <a:blip r:embed="rId2" cstate="print"/>
          <a:stretch>
            <a:fillRect/>
          </a:stretch>
        </p:blipFill>
        <p:spPr>
          <a:xfrm>
            <a:off x="3505200" y="5143500"/>
            <a:ext cx="11353800" cy="2752724"/>
          </a:xfrm>
          <a:prstGeom prst="rect">
            <a:avLst/>
          </a:prstGeom>
        </p:spPr>
      </p:pic>
      <p:sp>
        <p:nvSpPr>
          <p:cNvPr id="9" name="object 9"/>
          <p:cNvSpPr txBox="1">
            <a:spLocks noGrp="1"/>
          </p:cNvSpPr>
          <p:nvPr>
            <p:ph type="title"/>
          </p:nvPr>
        </p:nvSpPr>
        <p:spPr>
          <a:xfrm>
            <a:off x="5181600" y="571500"/>
            <a:ext cx="8082280" cy="1274708"/>
          </a:xfrm>
          <a:prstGeom prst="rect">
            <a:avLst/>
          </a:prstGeom>
        </p:spPr>
        <p:txBody>
          <a:bodyPr vert="horz" wrap="square" lIns="0" tIns="12700" rIns="0" bIns="0" rtlCol="0">
            <a:spAutoFit/>
          </a:bodyPr>
          <a:lstStyle/>
          <a:p>
            <a:pPr marL="12700">
              <a:spcBef>
                <a:spcPts val="100"/>
              </a:spcBef>
            </a:pPr>
            <a:r>
              <a:rPr spc="-5" dirty="0" smtClean="0">
                <a:solidFill>
                  <a:srgbClr val="FF0000"/>
                </a:solidFill>
              </a:rPr>
              <a:t>F</a:t>
            </a:r>
            <a:r>
              <a:rPr spc="-39" dirty="0" smtClean="0">
                <a:solidFill>
                  <a:srgbClr val="FF0000"/>
                </a:solidFill>
              </a:rPr>
              <a:t>i</a:t>
            </a:r>
            <a:r>
              <a:rPr spc="-64" dirty="0" smtClean="0">
                <a:solidFill>
                  <a:srgbClr val="FF0000"/>
                </a:solidFill>
              </a:rPr>
              <a:t>n</a:t>
            </a:r>
            <a:r>
              <a:rPr spc="-30" dirty="0" smtClean="0">
                <a:solidFill>
                  <a:srgbClr val="FF0000"/>
                </a:solidFill>
              </a:rPr>
              <a:t>a</a:t>
            </a:r>
            <a:r>
              <a:rPr spc="-36" dirty="0" smtClean="0">
                <a:solidFill>
                  <a:srgbClr val="FF0000"/>
                </a:solidFill>
              </a:rPr>
              <a:t>l</a:t>
            </a:r>
            <a:r>
              <a:rPr spc="-5" dirty="0" smtClean="0">
                <a:solidFill>
                  <a:srgbClr val="FF0000"/>
                </a:solidFill>
              </a:rPr>
              <a:t> </a:t>
            </a:r>
            <a:r>
              <a:rPr spc="-80" dirty="0">
                <a:solidFill>
                  <a:srgbClr val="FF0000"/>
                </a:solidFill>
              </a:rPr>
              <a:t>R</a:t>
            </a:r>
            <a:r>
              <a:rPr spc="14" dirty="0">
                <a:solidFill>
                  <a:srgbClr val="FF0000"/>
                </a:solidFill>
              </a:rPr>
              <a:t>e</a:t>
            </a:r>
            <a:r>
              <a:rPr spc="-36" dirty="0">
                <a:solidFill>
                  <a:srgbClr val="FF0000"/>
                </a:solidFill>
              </a:rPr>
              <a:t>s</a:t>
            </a:r>
            <a:r>
              <a:rPr spc="-64" dirty="0">
                <a:solidFill>
                  <a:srgbClr val="FF0000"/>
                </a:solidFill>
              </a:rPr>
              <a:t>u</a:t>
            </a:r>
            <a:r>
              <a:rPr spc="-39" dirty="0">
                <a:solidFill>
                  <a:srgbClr val="FF0000"/>
                </a:solidFill>
              </a:rPr>
              <a:t>lt</a:t>
            </a:r>
          </a:p>
        </p:txBody>
      </p:sp>
      <p:sp>
        <p:nvSpPr>
          <p:cNvPr id="10" name="object 10"/>
          <p:cNvSpPr txBox="1"/>
          <p:nvPr/>
        </p:nvSpPr>
        <p:spPr>
          <a:xfrm>
            <a:off x="3200400" y="2705100"/>
            <a:ext cx="9964420" cy="1744067"/>
          </a:xfrm>
          <a:prstGeom prst="rect">
            <a:avLst/>
          </a:prstGeom>
        </p:spPr>
        <p:txBody>
          <a:bodyPr vert="horz" wrap="square" lIns="0" tIns="12700" rIns="0" bIns="0" rtlCol="0">
            <a:spAutoFit/>
          </a:bodyPr>
          <a:lstStyle/>
          <a:p>
            <a:pPr marL="357502" marR="5080" indent="-345437">
              <a:lnSpc>
                <a:spcPct val="125000"/>
              </a:lnSpc>
              <a:spcBef>
                <a:spcPts val="100"/>
              </a:spcBef>
            </a:pPr>
            <a:r>
              <a:rPr sz="3000" spc="295" dirty="0" smtClean="0">
                <a:solidFill>
                  <a:srgbClr val="FFFFFF"/>
                </a:solidFill>
                <a:latin typeface="Roboto"/>
                <a:cs typeface="Roboto"/>
              </a:rPr>
              <a:t> </a:t>
            </a:r>
            <a:r>
              <a:rPr sz="3000" spc="-20" dirty="0">
                <a:solidFill>
                  <a:srgbClr val="FFFFFF"/>
                </a:solidFill>
                <a:latin typeface="Roboto"/>
                <a:cs typeface="Roboto"/>
              </a:rPr>
              <a:t>Navigate</a:t>
            </a:r>
            <a:r>
              <a:rPr sz="3000" dirty="0">
                <a:solidFill>
                  <a:srgbClr val="FFFFFF"/>
                </a:solidFill>
                <a:latin typeface="Roboto"/>
                <a:cs typeface="Roboto"/>
              </a:rPr>
              <a:t> </a:t>
            </a:r>
            <a:r>
              <a:rPr sz="3000" spc="-20" dirty="0">
                <a:solidFill>
                  <a:srgbClr val="FFFFFF"/>
                </a:solidFill>
                <a:latin typeface="Roboto"/>
                <a:cs typeface="Roboto"/>
              </a:rPr>
              <a:t>towards</a:t>
            </a:r>
            <a:r>
              <a:rPr sz="3000" dirty="0">
                <a:solidFill>
                  <a:srgbClr val="FFFFFF"/>
                </a:solidFill>
                <a:latin typeface="Roboto"/>
                <a:cs typeface="Roboto"/>
              </a:rPr>
              <a:t> </a:t>
            </a:r>
            <a:r>
              <a:rPr sz="3000" spc="-20" dirty="0">
                <a:solidFill>
                  <a:srgbClr val="C2A6F7"/>
                </a:solidFill>
                <a:latin typeface="Roboto"/>
                <a:cs typeface="Roboto"/>
              </a:rPr>
              <a:t>monitor</a:t>
            </a:r>
            <a:r>
              <a:rPr sz="3000" spc="-5" dirty="0">
                <a:solidFill>
                  <a:srgbClr val="C2A6F7"/>
                </a:solidFill>
                <a:latin typeface="Roboto"/>
                <a:cs typeface="Roboto"/>
              </a:rPr>
              <a:t> </a:t>
            </a:r>
            <a:r>
              <a:rPr sz="3000" spc="-30" dirty="0">
                <a:solidFill>
                  <a:srgbClr val="FFFFFF"/>
                </a:solidFill>
                <a:latin typeface="Roboto"/>
                <a:cs typeface="Roboto"/>
              </a:rPr>
              <a:t>and</a:t>
            </a:r>
            <a:r>
              <a:rPr sz="3000" dirty="0">
                <a:solidFill>
                  <a:srgbClr val="FFFFFF"/>
                </a:solidFill>
                <a:latin typeface="Roboto"/>
                <a:cs typeface="Roboto"/>
              </a:rPr>
              <a:t> </a:t>
            </a:r>
            <a:r>
              <a:rPr sz="3000" spc="-14" dirty="0">
                <a:solidFill>
                  <a:srgbClr val="FFFFFF"/>
                </a:solidFill>
                <a:latin typeface="Roboto"/>
                <a:cs typeface="Roboto"/>
              </a:rPr>
              <a:t>here</a:t>
            </a:r>
            <a:r>
              <a:rPr sz="3000" dirty="0">
                <a:solidFill>
                  <a:srgbClr val="FFFFFF"/>
                </a:solidFill>
                <a:latin typeface="Roboto"/>
                <a:cs typeface="Roboto"/>
              </a:rPr>
              <a:t> we</a:t>
            </a:r>
            <a:r>
              <a:rPr sz="3000" spc="-5" dirty="0">
                <a:solidFill>
                  <a:srgbClr val="FFFFFF"/>
                </a:solidFill>
                <a:latin typeface="Roboto"/>
                <a:cs typeface="Roboto"/>
              </a:rPr>
              <a:t> </a:t>
            </a:r>
            <a:r>
              <a:rPr sz="3000" spc="-30" dirty="0">
                <a:solidFill>
                  <a:srgbClr val="FFFFFF"/>
                </a:solidFill>
                <a:latin typeface="Roboto"/>
                <a:cs typeface="Roboto"/>
              </a:rPr>
              <a:t>have</a:t>
            </a:r>
            <a:r>
              <a:rPr sz="3000" dirty="0">
                <a:solidFill>
                  <a:srgbClr val="FFFFFF"/>
                </a:solidFill>
                <a:latin typeface="Roboto"/>
                <a:cs typeface="Roboto"/>
              </a:rPr>
              <a:t> </a:t>
            </a:r>
            <a:r>
              <a:rPr sz="3000" spc="-30" dirty="0">
                <a:solidFill>
                  <a:srgbClr val="FFFFFF"/>
                </a:solidFill>
                <a:latin typeface="Roboto"/>
                <a:cs typeface="Roboto"/>
              </a:rPr>
              <a:t>our</a:t>
            </a:r>
            <a:r>
              <a:rPr sz="3000" dirty="0">
                <a:solidFill>
                  <a:srgbClr val="FFFFFF"/>
                </a:solidFill>
                <a:latin typeface="Roboto"/>
                <a:cs typeface="Roboto"/>
              </a:rPr>
              <a:t> </a:t>
            </a:r>
            <a:r>
              <a:rPr sz="3000" spc="-20" dirty="0">
                <a:solidFill>
                  <a:srgbClr val="FFFFFF"/>
                </a:solidFill>
                <a:latin typeface="Roboto"/>
                <a:cs typeface="Roboto"/>
              </a:rPr>
              <a:t>pipeline </a:t>
            </a:r>
            <a:r>
              <a:rPr sz="3000" spc="-730" dirty="0">
                <a:solidFill>
                  <a:srgbClr val="FFFFFF"/>
                </a:solidFill>
                <a:latin typeface="Roboto"/>
                <a:cs typeface="Roboto"/>
              </a:rPr>
              <a:t> </a:t>
            </a:r>
            <a:r>
              <a:rPr sz="3000" spc="-11" dirty="0">
                <a:solidFill>
                  <a:srgbClr val="FFFFFF"/>
                </a:solidFill>
                <a:latin typeface="Roboto"/>
                <a:cs typeface="Roboto"/>
              </a:rPr>
              <a:t>created</a:t>
            </a:r>
            <a:r>
              <a:rPr sz="3000" spc="-5" dirty="0">
                <a:solidFill>
                  <a:srgbClr val="FFFFFF"/>
                </a:solidFill>
                <a:latin typeface="Roboto"/>
                <a:cs typeface="Roboto"/>
              </a:rPr>
              <a:t> </a:t>
            </a:r>
            <a:r>
              <a:rPr sz="3000" spc="-30" dirty="0">
                <a:solidFill>
                  <a:srgbClr val="FFFFFF"/>
                </a:solidFill>
                <a:latin typeface="Roboto"/>
                <a:cs typeface="Roboto"/>
              </a:rPr>
              <a:t>and</a:t>
            </a:r>
            <a:r>
              <a:rPr sz="3000" dirty="0">
                <a:solidFill>
                  <a:srgbClr val="FFFFFF"/>
                </a:solidFill>
                <a:latin typeface="Roboto"/>
                <a:cs typeface="Roboto"/>
              </a:rPr>
              <a:t> </a:t>
            </a:r>
            <a:r>
              <a:rPr sz="3000" spc="-20" dirty="0">
                <a:solidFill>
                  <a:srgbClr val="FFFFFF"/>
                </a:solidFill>
                <a:latin typeface="Roboto"/>
                <a:cs typeface="Roboto"/>
              </a:rPr>
              <a:t>triggered</a:t>
            </a:r>
            <a:r>
              <a:rPr sz="3000" dirty="0">
                <a:solidFill>
                  <a:srgbClr val="FFFFFF"/>
                </a:solidFill>
                <a:latin typeface="Roboto"/>
                <a:cs typeface="Roboto"/>
              </a:rPr>
              <a:t> </a:t>
            </a:r>
            <a:r>
              <a:rPr sz="3000" spc="-36" dirty="0">
                <a:solidFill>
                  <a:srgbClr val="C2A6F7"/>
                </a:solidFill>
                <a:latin typeface="Roboto"/>
                <a:cs typeface="Roboto"/>
              </a:rPr>
              <a:t>linking</a:t>
            </a:r>
            <a:r>
              <a:rPr sz="3000" spc="-5" dirty="0">
                <a:solidFill>
                  <a:srgbClr val="C2A6F7"/>
                </a:solidFill>
                <a:latin typeface="Roboto"/>
                <a:cs typeface="Roboto"/>
              </a:rPr>
              <a:t> </a:t>
            </a:r>
            <a:r>
              <a:rPr sz="3000" spc="-20" dirty="0">
                <a:solidFill>
                  <a:srgbClr val="C2A6F7"/>
                </a:solidFill>
                <a:latin typeface="Roboto"/>
                <a:cs typeface="Roboto"/>
              </a:rPr>
              <a:t>data</a:t>
            </a:r>
            <a:r>
              <a:rPr sz="3000" dirty="0">
                <a:solidFill>
                  <a:srgbClr val="C2A6F7"/>
                </a:solidFill>
                <a:latin typeface="Roboto"/>
                <a:cs typeface="Roboto"/>
              </a:rPr>
              <a:t> </a:t>
            </a:r>
            <a:r>
              <a:rPr sz="3000" spc="-25" dirty="0">
                <a:solidFill>
                  <a:srgbClr val="C2A6F7"/>
                </a:solidFill>
                <a:latin typeface="Roboto"/>
                <a:cs typeface="Roboto"/>
              </a:rPr>
              <a:t>bricks</a:t>
            </a:r>
            <a:r>
              <a:rPr sz="3000" dirty="0">
                <a:solidFill>
                  <a:srgbClr val="C2A6F7"/>
                </a:solidFill>
                <a:latin typeface="Roboto"/>
                <a:cs typeface="Roboto"/>
              </a:rPr>
              <a:t> </a:t>
            </a:r>
            <a:r>
              <a:rPr sz="3000" spc="-36" dirty="0">
                <a:solidFill>
                  <a:srgbClr val="C2A6F7"/>
                </a:solidFill>
                <a:latin typeface="Roboto"/>
                <a:cs typeface="Roboto"/>
              </a:rPr>
              <a:t>with</a:t>
            </a:r>
            <a:r>
              <a:rPr sz="3000" spc="-5" dirty="0">
                <a:solidFill>
                  <a:srgbClr val="C2A6F7"/>
                </a:solidFill>
                <a:latin typeface="Roboto"/>
                <a:cs typeface="Roboto"/>
              </a:rPr>
              <a:t> </a:t>
            </a:r>
            <a:r>
              <a:rPr sz="3000" spc="-25" dirty="0">
                <a:solidFill>
                  <a:srgbClr val="C2A6F7"/>
                </a:solidFill>
                <a:latin typeface="Roboto"/>
                <a:cs typeface="Roboto"/>
              </a:rPr>
              <a:t>azure</a:t>
            </a:r>
            <a:r>
              <a:rPr sz="3000" dirty="0">
                <a:solidFill>
                  <a:srgbClr val="C2A6F7"/>
                </a:solidFill>
                <a:latin typeface="Roboto"/>
                <a:cs typeface="Roboto"/>
              </a:rPr>
              <a:t> </a:t>
            </a:r>
            <a:r>
              <a:rPr sz="3000" spc="-20" dirty="0">
                <a:solidFill>
                  <a:srgbClr val="C2A6F7"/>
                </a:solidFill>
                <a:latin typeface="Roboto"/>
                <a:cs typeface="Roboto"/>
              </a:rPr>
              <a:t>data </a:t>
            </a:r>
            <a:r>
              <a:rPr sz="3000" spc="-14" dirty="0">
                <a:solidFill>
                  <a:srgbClr val="C2A6F7"/>
                </a:solidFill>
                <a:latin typeface="Roboto"/>
                <a:cs typeface="Roboto"/>
              </a:rPr>
              <a:t> </a:t>
            </a:r>
            <a:r>
              <a:rPr sz="3000" spc="-20" dirty="0" smtClean="0">
                <a:solidFill>
                  <a:srgbClr val="C2A6F7"/>
                </a:solidFill>
                <a:latin typeface="Roboto"/>
                <a:cs typeface="Roboto"/>
              </a:rPr>
              <a:t>factory</a:t>
            </a:r>
            <a:r>
              <a:rPr lang="en-IN" sz="3000" spc="-20" dirty="0" smtClean="0">
                <a:solidFill>
                  <a:srgbClr val="C2A6F7"/>
                </a:solidFill>
                <a:latin typeface="Roboto"/>
                <a:cs typeface="Roboto"/>
              </a:rPr>
              <a:t>.</a:t>
            </a:r>
            <a:endParaRPr sz="3000" dirty="0">
              <a:latin typeface="Roboto"/>
              <a:cs typeface="Roboto"/>
            </a:endParaRPr>
          </a:p>
        </p:txBody>
      </p:sp>
      <p:pic>
        <p:nvPicPr>
          <p:cNvPr id="8" name="object 7"/>
          <p:cNvPicPr/>
          <p:nvPr/>
        </p:nvPicPr>
        <p:blipFill>
          <a:blip r:embed="rId3" cstate="print"/>
          <a:stretch>
            <a:fillRect/>
          </a:stretch>
        </p:blipFill>
        <p:spPr>
          <a:xfrm>
            <a:off x="15087600" y="8848726"/>
            <a:ext cx="3200400" cy="143827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a:spLocks noGrp="1"/>
          </p:cNvSpPr>
          <p:nvPr>
            <p:ph type="title"/>
          </p:nvPr>
        </p:nvSpPr>
        <p:spPr>
          <a:prstGeom prst="rect">
            <a:avLst/>
          </a:prstGeom>
        </p:spPr>
        <p:txBody>
          <a:bodyPr vert="horz" wrap="square" lIns="0" tIns="12700" rIns="0" bIns="0" rtlCol="0">
            <a:spAutoFit/>
          </a:bodyPr>
          <a:lstStyle/>
          <a:p>
            <a:pPr marL="12700" algn="ctr">
              <a:spcBef>
                <a:spcPts val="100"/>
              </a:spcBef>
            </a:pPr>
            <a:r>
              <a:rPr spc="-20" dirty="0" smtClean="0"/>
              <a:t>CONCLUSION-</a:t>
            </a:r>
            <a:endParaRPr spc="-20" dirty="0"/>
          </a:p>
        </p:txBody>
      </p:sp>
      <p:sp>
        <p:nvSpPr>
          <p:cNvPr id="5" name="object 6"/>
          <p:cNvSpPr txBox="1">
            <a:spLocks noGrp="1"/>
          </p:cNvSpPr>
          <p:nvPr>
            <p:ph idx="1"/>
          </p:nvPr>
        </p:nvSpPr>
        <p:spPr>
          <a:xfrm>
            <a:off x="914400" y="2400301"/>
            <a:ext cx="14935200" cy="2608277"/>
          </a:xfrm>
          <a:prstGeom prst="rect">
            <a:avLst/>
          </a:prstGeom>
        </p:spPr>
        <p:txBody>
          <a:bodyPr vert="horz" wrap="square" lIns="0" tIns="12064" rIns="0" bIns="0" rtlCol="0">
            <a:spAutoFit/>
          </a:bodyPr>
          <a:lstStyle/>
          <a:p>
            <a:pPr marL="12700" marR="5080">
              <a:lnSpc>
                <a:spcPct val="116100"/>
              </a:lnSpc>
              <a:spcBef>
                <a:spcPts val="95"/>
              </a:spcBef>
              <a:buFont typeface="Arial" pitchFamily="34" charset="0"/>
              <a:buChar char="•"/>
            </a:pPr>
            <a:r>
              <a:rPr lang="en-IN" sz="3600" spc="-45" dirty="0" smtClean="0">
                <a:solidFill>
                  <a:srgbClr val="FFFFFF"/>
                </a:solidFill>
                <a:cs typeface="Roboto"/>
              </a:rPr>
              <a:t>Successful deployment </a:t>
            </a:r>
            <a:r>
              <a:rPr sz="3600" spc="-45" dirty="0" smtClean="0">
                <a:solidFill>
                  <a:srgbClr val="FFFFFF"/>
                </a:solidFill>
                <a:cs typeface="Roboto"/>
              </a:rPr>
              <a:t>with</a:t>
            </a:r>
            <a:r>
              <a:rPr sz="3600" dirty="0" smtClean="0">
                <a:solidFill>
                  <a:srgbClr val="FFFFFF"/>
                </a:solidFill>
                <a:cs typeface="Roboto"/>
              </a:rPr>
              <a:t> </a:t>
            </a:r>
            <a:r>
              <a:rPr sz="3600" spc="-14" dirty="0">
                <a:solidFill>
                  <a:srgbClr val="5CE1E6"/>
                </a:solidFill>
                <a:cs typeface="Roboto"/>
              </a:rPr>
              <a:t>Azure</a:t>
            </a:r>
            <a:r>
              <a:rPr sz="3600" dirty="0">
                <a:solidFill>
                  <a:srgbClr val="5CE1E6"/>
                </a:solidFill>
                <a:cs typeface="Roboto"/>
              </a:rPr>
              <a:t> </a:t>
            </a:r>
            <a:r>
              <a:rPr sz="3600" spc="-45" dirty="0">
                <a:solidFill>
                  <a:srgbClr val="5CE1E6"/>
                </a:solidFill>
                <a:cs typeface="Roboto"/>
              </a:rPr>
              <a:t>Data</a:t>
            </a:r>
            <a:r>
              <a:rPr sz="3600" dirty="0">
                <a:solidFill>
                  <a:srgbClr val="5CE1E6"/>
                </a:solidFill>
                <a:cs typeface="Roboto"/>
              </a:rPr>
              <a:t> </a:t>
            </a:r>
            <a:r>
              <a:rPr sz="3600" spc="-30" dirty="0">
                <a:solidFill>
                  <a:srgbClr val="5CE1E6"/>
                </a:solidFill>
                <a:cs typeface="Roboto"/>
              </a:rPr>
              <a:t>bricks</a:t>
            </a:r>
            <a:r>
              <a:rPr sz="3600" dirty="0">
                <a:solidFill>
                  <a:srgbClr val="5CE1E6"/>
                </a:solidFill>
                <a:cs typeface="Roboto"/>
              </a:rPr>
              <a:t> </a:t>
            </a:r>
            <a:r>
              <a:rPr sz="3600" spc="-5" dirty="0">
                <a:solidFill>
                  <a:srgbClr val="FFFFFF"/>
                </a:solidFill>
                <a:cs typeface="Roboto"/>
              </a:rPr>
              <a:t>,</a:t>
            </a:r>
            <a:r>
              <a:rPr sz="3600" dirty="0">
                <a:solidFill>
                  <a:srgbClr val="FFFFFF"/>
                </a:solidFill>
                <a:cs typeface="Roboto"/>
              </a:rPr>
              <a:t> </a:t>
            </a:r>
            <a:r>
              <a:rPr sz="3600" spc="-45" dirty="0">
                <a:solidFill>
                  <a:srgbClr val="5CE1E6"/>
                </a:solidFill>
                <a:cs typeface="Roboto"/>
              </a:rPr>
              <a:t>Data</a:t>
            </a:r>
            <a:r>
              <a:rPr sz="3600" dirty="0">
                <a:solidFill>
                  <a:srgbClr val="5CE1E6"/>
                </a:solidFill>
                <a:cs typeface="Roboto"/>
              </a:rPr>
              <a:t> </a:t>
            </a:r>
            <a:r>
              <a:rPr sz="3600" spc="-36" dirty="0">
                <a:solidFill>
                  <a:srgbClr val="5CE1E6"/>
                </a:solidFill>
                <a:cs typeface="Roboto"/>
              </a:rPr>
              <a:t>Factory</a:t>
            </a:r>
            <a:r>
              <a:rPr sz="3600" dirty="0">
                <a:solidFill>
                  <a:srgbClr val="5CE1E6"/>
                </a:solidFill>
                <a:cs typeface="Roboto"/>
              </a:rPr>
              <a:t> </a:t>
            </a:r>
            <a:r>
              <a:rPr sz="3600" spc="-36" dirty="0">
                <a:solidFill>
                  <a:srgbClr val="FFFFFF"/>
                </a:solidFill>
                <a:cs typeface="Roboto"/>
              </a:rPr>
              <a:t>and</a:t>
            </a:r>
            <a:r>
              <a:rPr sz="3600" spc="5" dirty="0">
                <a:solidFill>
                  <a:srgbClr val="FFFFFF"/>
                </a:solidFill>
                <a:cs typeface="Roboto"/>
              </a:rPr>
              <a:t> </a:t>
            </a:r>
            <a:r>
              <a:rPr lang="en-IN" sz="3600" spc="5" dirty="0" smtClean="0">
                <a:solidFill>
                  <a:srgbClr val="FFFFFF"/>
                </a:solidFill>
                <a:cs typeface="Roboto"/>
              </a:rPr>
              <a:t> 	</a:t>
            </a:r>
            <a:r>
              <a:rPr sz="3600" spc="-14" dirty="0" smtClean="0">
                <a:solidFill>
                  <a:srgbClr val="5CE1E6"/>
                </a:solidFill>
                <a:cs typeface="Roboto"/>
              </a:rPr>
              <a:t>Azure</a:t>
            </a:r>
            <a:r>
              <a:rPr sz="3600" dirty="0" smtClean="0">
                <a:solidFill>
                  <a:srgbClr val="5CE1E6"/>
                </a:solidFill>
                <a:cs typeface="Roboto"/>
              </a:rPr>
              <a:t> </a:t>
            </a:r>
            <a:r>
              <a:rPr sz="3600" spc="-50" dirty="0">
                <a:solidFill>
                  <a:srgbClr val="5CE1E6"/>
                </a:solidFill>
                <a:cs typeface="Roboto"/>
              </a:rPr>
              <a:t>SQL</a:t>
            </a:r>
            <a:r>
              <a:rPr sz="3600" dirty="0">
                <a:solidFill>
                  <a:srgbClr val="5CE1E6"/>
                </a:solidFill>
                <a:cs typeface="Roboto"/>
              </a:rPr>
              <a:t> </a:t>
            </a:r>
            <a:r>
              <a:rPr sz="3600" spc="-25" dirty="0">
                <a:solidFill>
                  <a:srgbClr val="5CE1E6"/>
                </a:solidFill>
                <a:cs typeface="Roboto"/>
              </a:rPr>
              <a:t>database </a:t>
            </a:r>
            <a:r>
              <a:rPr lang="en-IN" sz="3600" spc="-25" dirty="0" smtClean="0">
                <a:solidFill>
                  <a:srgbClr val="5CE1E6"/>
                </a:solidFill>
                <a:cs typeface="Roboto"/>
              </a:rPr>
              <a:t>.</a:t>
            </a:r>
          </a:p>
          <a:p>
            <a:pPr marL="12700" marR="5080">
              <a:lnSpc>
                <a:spcPct val="116100"/>
              </a:lnSpc>
              <a:spcBef>
                <a:spcPts val="95"/>
              </a:spcBef>
            </a:pPr>
            <a:endParaRPr lang="en-IN" sz="3600" spc="-25" dirty="0" smtClean="0">
              <a:solidFill>
                <a:srgbClr val="5CE1E6"/>
              </a:solidFill>
              <a:cs typeface="Roboto"/>
            </a:endParaRPr>
          </a:p>
          <a:p>
            <a:pPr marL="12700" marR="5080">
              <a:lnSpc>
                <a:spcPct val="116100"/>
              </a:lnSpc>
              <a:spcBef>
                <a:spcPts val="95"/>
              </a:spcBef>
              <a:buFont typeface="Arial" pitchFamily="34" charset="0"/>
              <a:buChar char="•"/>
            </a:pPr>
            <a:r>
              <a:rPr sz="3600" spc="-25" dirty="0" smtClean="0">
                <a:solidFill>
                  <a:srgbClr val="FFFFFF"/>
                </a:solidFill>
                <a:cs typeface="Roboto"/>
              </a:rPr>
              <a:t>Better</a:t>
            </a:r>
            <a:r>
              <a:rPr sz="3600" spc="-5" dirty="0" smtClean="0">
                <a:solidFill>
                  <a:srgbClr val="FFFFFF"/>
                </a:solidFill>
                <a:cs typeface="Roboto"/>
              </a:rPr>
              <a:t> </a:t>
            </a:r>
            <a:r>
              <a:rPr sz="3600" spc="-39" dirty="0">
                <a:solidFill>
                  <a:srgbClr val="FFFFFF"/>
                </a:solidFill>
                <a:cs typeface="Roboto"/>
              </a:rPr>
              <a:t>understanding</a:t>
            </a:r>
            <a:r>
              <a:rPr sz="3600" spc="-5" dirty="0">
                <a:solidFill>
                  <a:srgbClr val="FFFFFF"/>
                </a:solidFill>
                <a:cs typeface="Roboto"/>
              </a:rPr>
              <a:t> </a:t>
            </a:r>
            <a:r>
              <a:rPr sz="3600" spc="30" dirty="0">
                <a:solidFill>
                  <a:srgbClr val="FFFFFF"/>
                </a:solidFill>
                <a:cs typeface="Roboto"/>
              </a:rPr>
              <a:t>of</a:t>
            </a:r>
            <a:r>
              <a:rPr sz="3600" spc="-5" dirty="0">
                <a:solidFill>
                  <a:srgbClr val="FFFFFF"/>
                </a:solidFill>
                <a:cs typeface="Roboto"/>
              </a:rPr>
              <a:t> </a:t>
            </a:r>
            <a:r>
              <a:rPr sz="3600" spc="-45" dirty="0">
                <a:solidFill>
                  <a:srgbClr val="5CE1E6"/>
                </a:solidFill>
                <a:cs typeface="Roboto"/>
              </a:rPr>
              <a:t>linking</a:t>
            </a:r>
            <a:r>
              <a:rPr sz="3600" spc="-5" dirty="0">
                <a:solidFill>
                  <a:srgbClr val="5CE1E6"/>
                </a:solidFill>
                <a:cs typeface="Roboto"/>
              </a:rPr>
              <a:t> </a:t>
            </a:r>
            <a:r>
              <a:rPr sz="3600" spc="-25" dirty="0">
                <a:solidFill>
                  <a:srgbClr val="5CE1E6"/>
                </a:solidFill>
                <a:cs typeface="Roboto"/>
              </a:rPr>
              <a:t>services</a:t>
            </a:r>
            <a:r>
              <a:rPr sz="3600" dirty="0">
                <a:solidFill>
                  <a:srgbClr val="5CE1E6"/>
                </a:solidFill>
                <a:cs typeface="Roboto"/>
              </a:rPr>
              <a:t> </a:t>
            </a:r>
            <a:r>
              <a:rPr sz="3600" spc="-45" dirty="0">
                <a:solidFill>
                  <a:srgbClr val="FFFFFF"/>
                </a:solidFill>
                <a:cs typeface="Roboto"/>
              </a:rPr>
              <a:t>within</a:t>
            </a:r>
            <a:r>
              <a:rPr sz="3600" spc="-5" dirty="0">
                <a:solidFill>
                  <a:srgbClr val="FFFFFF"/>
                </a:solidFill>
                <a:cs typeface="Roboto"/>
              </a:rPr>
              <a:t> </a:t>
            </a:r>
            <a:r>
              <a:rPr sz="3600" spc="-14" dirty="0">
                <a:solidFill>
                  <a:srgbClr val="FFFFFF"/>
                </a:solidFill>
                <a:cs typeface="Roboto"/>
              </a:rPr>
              <a:t>Azure</a:t>
            </a:r>
            <a:r>
              <a:rPr sz="3600" spc="-5" dirty="0">
                <a:solidFill>
                  <a:srgbClr val="FFFFFF"/>
                </a:solidFill>
                <a:cs typeface="Roboto"/>
              </a:rPr>
              <a:t> </a:t>
            </a:r>
            <a:r>
              <a:rPr sz="3600" spc="-14" dirty="0" smtClean="0">
                <a:solidFill>
                  <a:srgbClr val="FFFFFF"/>
                </a:solidFill>
                <a:cs typeface="Roboto"/>
              </a:rPr>
              <a:t>platform</a:t>
            </a:r>
            <a:r>
              <a:rPr lang="en-IN" sz="3600" spc="-14" dirty="0" smtClean="0">
                <a:solidFill>
                  <a:srgbClr val="FFFFFF"/>
                </a:solidFill>
                <a:latin typeface="Roboto"/>
                <a:cs typeface="Roboto"/>
              </a:rPr>
              <a:t>.</a:t>
            </a:r>
            <a:endParaRPr sz="3600" dirty="0">
              <a:latin typeface="Roboto"/>
              <a:cs typeface="Roboto"/>
            </a:endParaRPr>
          </a:p>
        </p:txBody>
      </p:sp>
      <p:sp>
        <p:nvSpPr>
          <p:cNvPr id="6" name="Rectangle 5"/>
          <p:cNvSpPr/>
          <p:nvPr/>
        </p:nvSpPr>
        <p:spPr>
          <a:xfrm>
            <a:off x="6553200" y="7277100"/>
            <a:ext cx="5066130"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THANK YOU </a:t>
            </a: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sym typeface="Wingdings" pitchFamily="2" charset="2"/>
              </a:rPr>
              <a:t></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7"/>
          <p:cNvPicPr/>
          <p:nvPr/>
        </p:nvPicPr>
        <p:blipFill>
          <a:blip r:embed="rId2" cstate="print"/>
          <a:stretch>
            <a:fillRect/>
          </a:stretch>
        </p:blipFill>
        <p:spPr>
          <a:xfrm>
            <a:off x="7162800" y="4381500"/>
            <a:ext cx="7391400" cy="5029200"/>
          </a:xfrm>
          <a:prstGeom prst="rect">
            <a:avLst/>
          </a:prstGeom>
        </p:spPr>
      </p:pic>
      <p:sp>
        <p:nvSpPr>
          <p:cNvPr id="11" name="object 11"/>
          <p:cNvSpPr txBox="1"/>
          <p:nvPr/>
        </p:nvSpPr>
        <p:spPr>
          <a:xfrm>
            <a:off x="914400" y="3162300"/>
            <a:ext cx="3665220" cy="2171556"/>
          </a:xfrm>
          <a:prstGeom prst="rect">
            <a:avLst/>
          </a:prstGeom>
        </p:spPr>
        <p:txBody>
          <a:bodyPr vert="horz" wrap="square" lIns="0" tIns="97789" rIns="0" bIns="0" rtlCol="0">
            <a:spAutoFit/>
          </a:bodyPr>
          <a:lstStyle/>
          <a:p>
            <a:pPr marL="12700" marR="5080" indent="1054092">
              <a:lnSpc>
                <a:spcPts val="8550"/>
              </a:lnSpc>
              <a:spcBef>
                <a:spcPts val="770"/>
              </a:spcBef>
            </a:pPr>
            <a:r>
              <a:rPr sz="6600" b="1" spc="-145" dirty="0">
                <a:solidFill>
                  <a:srgbClr val="00B0F0"/>
                </a:solidFill>
                <a:latin typeface="Roboto"/>
                <a:cs typeface="Roboto"/>
              </a:rPr>
              <a:t>S</a:t>
            </a:r>
            <a:r>
              <a:rPr sz="6600" b="1" spc="11" dirty="0">
                <a:solidFill>
                  <a:srgbClr val="00B0F0"/>
                </a:solidFill>
                <a:latin typeface="Roboto"/>
                <a:cs typeface="Roboto"/>
              </a:rPr>
              <a:t>m</a:t>
            </a:r>
            <a:r>
              <a:rPr sz="6600" b="1" spc="-50" dirty="0">
                <a:solidFill>
                  <a:srgbClr val="00B0F0"/>
                </a:solidFill>
                <a:latin typeface="Roboto"/>
                <a:cs typeface="Roboto"/>
              </a:rPr>
              <a:t>a</a:t>
            </a:r>
            <a:r>
              <a:rPr sz="6600" b="1" spc="-89" dirty="0">
                <a:solidFill>
                  <a:srgbClr val="00B0F0"/>
                </a:solidFill>
                <a:latin typeface="Roboto"/>
                <a:cs typeface="Roboto"/>
              </a:rPr>
              <a:t>r</a:t>
            </a:r>
            <a:r>
              <a:rPr sz="6600" b="1" spc="-64" dirty="0">
                <a:solidFill>
                  <a:srgbClr val="00B0F0"/>
                </a:solidFill>
                <a:latin typeface="Roboto"/>
                <a:cs typeface="Roboto"/>
              </a:rPr>
              <a:t>t  </a:t>
            </a:r>
            <a:r>
              <a:rPr sz="6600" b="1" spc="20" dirty="0">
                <a:solidFill>
                  <a:srgbClr val="00B0F0"/>
                </a:solidFill>
                <a:latin typeface="Roboto"/>
                <a:cs typeface="Roboto"/>
              </a:rPr>
              <a:t>V</a:t>
            </a:r>
            <a:r>
              <a:rPr sz="6600" b="1" spc="39" dirty="0">
                <a:solidFill>
                  <a:srgbClr val="00B0F0"/>
                </a:solidFill>
                <a:latin typeface="Roboto"/>
                <a:cs typeface="Roboto"/>
              </a:rPr>
              <a:t>e</a:t>
            </a:r>
            <a:r>
              <a:rPr sz="6600" b="1" spc="-139" dirty="0">
                <a:solidFill>
                  <a:srgbClr val="00B0F0"/>
                </a:solidFill>
                <a:latin typeface="Roboto"/>
                <a:cs typeface="Roboto"/>
              </a:rPr>
              <a:t>h</a:t>
            </a:r>
            <a:r>
              <a:rPr sz="6600" b="1" spc="-75" dirty="0">
                <a:solidFill>
                  <a:srgbClr val="00B0F0"/>
                </a:solidFill>
                <a:latin typeface="Roboto"/>
                <a:cs typeface="Roboto"/>
              </a:rPr>
              <a:t>i</a:t>
            </a:r>
            <a:r>
              <a:rPr sz="6600" b="1" spc="-5" dirty="0">
                <a:solidFill>
                  <a:srgbClr val="00B0F0"/>
                </a:solidFill>
                <a:latin typeface="Roboto"/>
                <a:cs typeface="Roboto"/>
              </a:rPr>
              <a:t>c</a:t>
            </a:r>
            <a:r>
              <a:rPr sz="6600" b="1" spc="-75" dirty="0">
                <a:solidFill>
                  <a:srgbClr val="00B0F0"/>
                </a:solidFill>
                <a:latin typeface="Roboto"/>
                <a:cs typeface="Roboto"/>
              </a:rPr>
              <a:t>l</a:t>
            </a:r>
            <a:r>
              <a:rPr sz="6600" b="1" spc="39" dirty="0">
                <a:solidFill>
                  <a:srgbClr val="00B0F0"/>
                </a:solidFill>
                <a:latin typeface="Roboto"/>
                <a:cs typeface="Roboto"/>
              </a:rPr>
              <a:t>e</a:t>
            </a:r>
            <a:r>
              <a:rPr sz="6600" b="1" spc="-61" dirty="0">
                <a:solidFill>
                  <a:srgbClr val="00B0F0"/>
                </a:solidFill>
                <a:latin typeface="Roboto"/>
                <a:cs typeface="Roboto"/>
              </a:rPr>
              <a:t>s</a:t>
            </a:r>
            <a:endParaRPr sz="6600" b="1" dirty="0">
              <a:solidFill>
                <a:srgbClr val="00B0F0"/>
              </a:solidFill>
              <a:latin typeface="Roboto"/>
              <a:cs typeface="Roboto"/>
            </a:endParaRPr>
          </a:p>
        </p:txBody>
      </p:sp>
      <p:sp>
        <p:nvSpPr>
          <p:cNvPr id="13" name="object 13"/>
          <p:cNvSpPr txBox="1">
            <a:spLocks noGrp="1"/>
          </p:cNvSpPr>
          <p:nvPr>
            <p:ph type="title"/>
          </p:nvPr>
        </p:nvSpPr>
        <p:spPr>
          <a:xfrm>
            <a:off x="6096000" y="104373"/>
            <a:ext cx="8894446" cy="936154"/>
          </a:xfrm>
          <a:prstGeom prst="rect">
            <a:avLst/>
          </a:prstGeom>
        </p:spPr>
        <p:txBody>
          <a:bodyPr vert="horz" wrap="square" lIns="0" tIns="12700" rIns="0" bIns="0" rtlCol="0">
            <a:spAutoFit/>
          </a:bodyPr>
          <a:lstStyle/>
          <a:p>
            <a:pPr marL="12700" algn="ctr">
              <a:spcBef>
                <a:spcPts val="100"/>
              </a:spcBef>
            </a:pPr>
            <a:r>
              <a:rPr lang="en-IN" sz="6000" dirty="0" smtClean="0"/>
              <a:t>STEP-1</a:t>
            </a:r>
            <a:endParaRPr sz="6000" dirty="0"/>
          </a:p>
        </p:txBody>
      </p:sp>
      <p:sp>
        <p:nvSpPr>
          <p:cNvPr id="14" name="object 14"/>
          <p:cNvSpPr/>
          <p:nvPr/>
        </p:nvSpPr>
        <p:spPr>
          <a:xfrm>
            <a:off x="6560532" y="1773554"/>
            <a:ext cx="114300" cy="114300"/>
          </a:xfrm>
          <a:custGeom>
            <a:avLst/>
            <a:gdLst/>
            <a:ahLst/>
            <a:cxnLst/>
            <a:rect l="l" t="t" r="r" b="b"/>
            <a:pathLst>
              <a:path w="114300" h="114300">
                <a:moveTo>
                  <a:pt x="114299" y="114299"/>
                </a:moveTo>
                <a:lnTo>
                  <a:pt x="0" y="114299"/>
                </a:lnTo>
                <a:lnTo>
                  <a:pt x="0" y="0"/>
                </a:lnTo>
                <a:lnTo>
                  <a:pt x="114299" y="0"/>
                </a:lnTo>
                <a:lnTo>
                  <a:pt x="114299" y="114299"/>
                </a:lnTo>
                <a:close/>
              </a:path>
            </a:pathLst>
          </a:custGeom>
          <a:solidFill>
            <a:srgbClr val="FFFFFF"/>
          </a:solidFill>
        </p:spPr>
        <p:txBody>
          <a:bodyPr wrap="square" lIns="0" tIns="0" rIns="0" bIns="0" rtlCol="0"/>
          <a:lstStyle/>
          <a:p>
            <a:endParaRPr dirty="0"/>
          </a:p>
        </p:txBody>
      </p:sp>
      <p:sp>
        <p:nvSpPr>
          <p:cNvPr id="15" name="object 15"/>
          <p:cNvSpPr txBox="1"/>
          <p:nvPr/>
        </p:nvSpPr>
        <p:spPr>
          <a:xfrm>
            <a:off x="6172200" y="1485900"/>
            <a:ext cx="10659746" cy="2650724"/>
          </a:xfrm>
          <a:prstGeom prst="rect">
            <a:avLst/>
          </a:prstGeom>
        </p:spPr>
        <p:txBody>
          <a:bodyPr vert="horz" wrap="square" lIns="0" tIns="123188" rIns="0" bIns="0" rtlCol="0">
            <a:spAutoFit/>
          </a:bodyPr>
          <a:lstStyle/>
          <a:p>
            <a:pPr marL="12700">
              <a:spcBef>
                <a:spcPts val="970"/>
              </a:spcBef>
            </a:pPr>
            <a:r>
              <a:rPr lang="en-IN" sz="2800" spc="-11" dirty="0" smtClean="0">
                <a:solidFill>
                  <a:srgbClr val="7DD957"/>
                </a:solidFill>
                <a:latin typeface="Roboto"/>
                <a:cs typeface="Roboto"/>
              </a:rPr>
              <a:t> </a:t>
            </a:r>
            <a:r>
              <a:rPr sz="2800" spc="-5" dirty="0" smtClean="0">
                <a:solidFill>
                  <a:srgbClr val="7DD957"/>
                </a:solidFill>
                <a:latin typeface="Roboto"/>
                <a:cs typeface="Roboto"/>
              </a:rPr>
              <a:t> </a:t>
            </a:r>
            <a:r>
              <a:rPr sz="2800" spc="-509" dirty="0">
                <a:solidFill>
                  <a:srgbClr val="7DD957"/>
                </a:solidFill>
                <a:latin typeface="Roboto"/>
                <a:cs typeface="Roboto"/>
              </a:rPr>
              <a:t>-</a:t>
            </a:r>
            <a:r>
              <a:rPr sz="2800" spc="-420" dirty="0">
                <a:solidFill>
                  <a:srgbClr val="7DD957"/>
                </a:solidFill>
                <a:latin typeface="Roboto"/>
                <a:cs typeface="Roboto"/>
              </a:rPr>
              <a:t> </a:t>
            </a:r>
            <a:r>
              <a:rPr sz="2800" spc="-5" dirty="0">
                <a:solidFill>
                  <a:srgbClr val="7DD957"/>
                </a:solidFill>
                <a:latin typeface="Roboto"/>
                <a:cs typeface="Roboto"/>
              </a:rPr>
              <a:t>Create</a:t>
            </a:r>
            <a:r>
              <a:rPr sz="2800" dirty="0">
                <a:solidFill>
                  <a:srgbClr val="7DD957"/>
                </a:solidFill>
                <a:latin typeface="Roboto"/>
                <a:cs typeface="Roboto"/>
              </a:rPr>
              <a:t> </a:t>
            </a:r>
            <a:r>
              <a:rPr sz="2800" spc="-11" dirty="0">
                <a:solidFill>
                  <a:srgbClr val="7DD957"/>
                </a:solidFill>
                <a:latin typeface="Roboto"/>
                <a:cs typeface="Roboto"/>
              </a:rPr>
              <a:t>Azure</a:t>
            </a:r>
            <a:r>
              <a:rPr sz="2800" spc="-5" dirty="0">
                <a:solidFill>
                  <a:srgbClr val="7DD957"/>
                </a:solidFill>
                <a:latin typeface="Roboto"/>
                <a:cs typeface="Roboto"/>
              </a:rPr>
              <a:t> </a:t>
            </a:r>
            <a:r>
              <a:rPr sz="2800" spc="-39" dirty="0">
                <a:solidFill>
                  <a:srgbClr val="7DD957"/>
                </a:solidFill>
                <a:latin typeface="Roboto"/>
                <a:cs typeface="Roboto"/>
              </a:rPr>
              <a:t>Data</a:t>
            </a:r>
            <a:r>
              <a:rPr sz="2800" dirty="0">
                <a:solidFill>
                  <a:srgbClr val="7DD957"/>
                </a:solidFill>
                <a:latin typeface="Roboto"/>
                <a:cs typeface="Roboto"/>
              </a:rPr>
              <a:t> </a:t>
            </a:r>
            <a:r>
              <a:rPr sz="2800" spc="-30" dirty="0">
                <a:solidFill>
                  <a:srgbClr val="7DD957"/>
                </a:solidFill>
                <a:latin typeface="Roboto"/>
                <a:cs typeface="Roboto"/>
              </a:rPr>
              <a:t>Factory</a:t>
            </a:r>
            <a:r>
              <a:rPr sz="2800" spc="-5" dirty="0">
                <a:solidFill>
                  <a:srgbClr val="7DD957"/>
                </a:solidFill>
                <a:latin typeface="Roboto"/>
                <a:cs typeface="Roboto"/>
              </a:rPr>
              <a:t> </a:t>
            </a:r>
            <a:r>
              <a:rPr sz="2800" spc="-14" dirty="0">
                <a:solidFill>
                  <a:srgbClr val="7DD957"/>
                </a:solidFill>
                <a:latin typeface="Roboto"/>
                <a:cs typeface="Roboto"/>
              </a:rPr>
              <a:t>Account</a:t>
            </a:r>
            <a:r>
              <a:rPr sz="2800" dirty="0">
                <a:solidFill>
                  <a:srgbClr val="7DD957"/>
                </a:solidFill>
                <a:latin typeface="Roboto"/>
                <a:cs typeface="Roboto"/>
              </a:rPr>
              <a:t> </a:t>
            </a:r>
            <a:r>
              <a:rPr sz="2800" spc="-14" dirty="0">
                <a:solidFill>
                  <a:srgbClr val="7DD957"/>
                </a:solidFill>
                <a:latin typeface="Roboto"/>
                <a:cs typeface="Roboto"/>
              </a:rPr>
              <a:t>For</a:t>
            </a:r>
            <a:r>
              <a:rPr sz="2800" spc="-5" dirty="0">
                <a:solidFill>
                  <a:srgbClr val="7DD957"/>
                </a:solidFill>
                <a:latin typeface="Roboto"/>
                <a:cs typeface="Roboto"/>
              </a:rPr>
              <a:t> </a:t>
            </a:r>
            <a:r>
              <a:rPr sz="2800" spc="-39" dirty="0">
                <a:solidFill>
                  <a:srgbClr val="7DD957"/>
                </a:solidFill>
                <a:latin typeface="Roboto"/>
                <a:cs typeface="Roboto"/>
              </a:rPr>
              <a:t>Data</a:t>
            </a:r>
            <a:r>
              <a:rPr sz="2800" dirty="0">
                <a:solidFill>
                  <a:srgbClr val="7DD957"/>
                </a:solidFill>
                <a:latin typeface="Roboto"/>
                <a:cs typeface="Roboto"/>
              </a:rPr>
              <a:t> </a:t>
            </a:r>
            <a:r>
              <a:rPr sz="2800" spc="-25" dirty="0" smtClean="0">
                <a:solidFill>
                  <a:srgbClr val="7DD957"/>
                </a:solidFill>
                <a:latin typeface="Roboto"/>
                <a:cs typeface="Roboto"/>
              </a:rPr>
              <a:t>pipelines</a:t>
            </a:r>
            <a:r>
              <a:rPr lang="en-IN" sz="2800" spc="-25" dirty="0" smtClean="0">
                <a:solidFill>
                  <a:srgbClr val="7DD957"/>
                </a:solidFill>
                <a:latin typeface="Roboto"/>
                <a:cs typeface="Roboto"/>
              </a:rPr>
              <a:t>-</a:t>
            </a:r>
          </a:p>
          <a:p>
            <a:pPr marL="12700">
              <a:spcBef>
                <a:spcPts val="970"/>
              </a:spcBef>
            </a:pPr>
            <a:endParaRPr lang="en-IN" sz="2800" spc="-25" dirty="0" smtClean="0">
              <a:solidFill>
                <a:srgbClr val="7DD957"/>
              </a:solidFill>
              <a:latin typeface="Roboto"/>
              <a:cs typeface="Roboto"/>
            </a:endParaRPr>
          </a:p>
          <a:p>
            <a:pPr marL="12700">
              <a:spcBef>
                <a:spcPts val="970"/>
              </a:spcBef>
            </a:pPr>
            <a:endParaRPr sz="2800" dirty="0">
              <a:latin typeface="Roboto"/>
              <a:cs typeface="Roboto"/>
            </a:endParaRPr>
          </a:p>
          <a:p>
            <a:pPr marL="638806" indent="-341628">
              <a:spcBef>
                <a:spcPts val="870"/>
              </a:spcBef>
              <a:buAutoNum type="arabicPeriod"/>
              <a:tabLst>
                <a:tab pos="639440" algn="l"/>
              </a:tabLst>
            </a:pPr>
            <a:r>
              <a:rPr lang="en-IN" sz="2800" spc="-14" dirty="0" smtClean="0">
                <a:solidFill>
                  <a:srgbClr val="FFFFFF"/>
                </a:solidFill>
                <a:latin typeface="Roboto"/>
                <a:cs typeface="Roboto"/>
              </a:rPr>
              <a:t>Login to</a:t>
            </a:r>
            <a:r>
              <a:rPr sz="2800" spc="-5" dirty="0" smtClean="0">
                <a:solidFill>
                  <a:srgbClr val="FFFFFF"/>
                </a:solidFill>
                <a:latin typeface="Roboto"/>
                <a:cs typeface="Roboto"/>
              </a:rPr>
              <a:t> </a:t>
            </a:r>
            <a:r>
              <a:rPr sz="2800" spc="-11" dirty="0">
                <a:solidFill>
                  <a:srgbClr val="FFFFFF"/>
                </a:solidFill>
                <a:latin typeface="Roboto"/>
                <a:cs typeface="Roboto"/>
              </a:rPr>
              <a:t>Microsoft</a:t>
            </a:r>
            <a:r>
              <a:rPr sz="2800" dirty="0">
                <a:solidFill>
                  <a:srgbClr val="FFFFFF"/>
                </a:solidFill>
                <a:latin typeface="Roboto"/>
                <a:cs typeface="Roboto"/>
              </a:rPr>
              <a:t> </a:t>
            </a:r>
            <a:r>
              <a:rPr sz="2800" spc="-25" dirty="0">
                <a:solidFill>
                  <a:srgbClr val="FFFFFF"/>
                </a:solidFill>
                <a:latin typeface="Roboto"/>
                <a:cs typeface="Roboto"/>
              </a:rPr>
              <a:t>azure</a:t>
            </a:r>
            <a:r>
              <a:rPr sz="2800" spc="-5" dirty="0">
                <a:solidFill>
                  <a:srgbClr val="FFFFFF"/>
                </a:solidFill>
                <a:latin typeface="Roboto"/>
                <a:cs typeface="Roboto"/>
              </a:rPr>
              <a:t> </a:t>
            </a:r>
            <a:r>
              <a:rPr lang="en-IN" sz="2800" spc="-5" dirty="0" smtClean="0">
                <a:solidFill>
                  <a:srgbClr val="FFFFFF"/>
                </a:solidFill>
                <a:latin typeface="Roboto"/>
                <a:cs typeface="Roboto"/>
              </a:rPr>
              <a:t>and </a:t>
            </a:r>
            <a:r>
              <a:rPr sz="2800" spc="-25" dirty="0" smtClean="0">
                <a:solidFill>
                  <a:srgbClr val="FFFFFF"/>
                </a:solidFill>
                <a:latin typeface="Roboto"/>
                <a:cs typeface="Roboto"/>
              </a:rPr>
              <a:t>search</a:t>
            </a:r>
            <a:r>
              <a:rPr sz="2800" dirty="0" smtClean="0">
                <a:solidFill>
                  <a:srgbClr val="FFFFFF"/>
                </a:solidFill>
                <a:latin typeface="Roboto"/>
                <a:cs typeface="Roboto"/>
              </a:rPr>
              <a:t> </a:t>
            </a:r>
            <a:r>
              <a:rPr sz="2800" dirty="0">
                <a:solidFill>
                  <a:srgbClr val="FFFFFF"/>
                </a:solidFill>
                <a:latin typeface="Roboto"/>
                <a:cs typeface="Roboto"/>
              </a:rPr>
              <a:t>for </a:t>
            </a:r>
            <a:r>
              <a:rPr sz="2800" spc="-39" dirty="0">
                <a:solidFill>
                  <a:srgbClr val="FFFFFF"/>
                </a:solidFill>
                <a:latin typeface="Roboto"/>
                <a:cs typeface="Roboto"/>
              </a:rPr>
              <a:t>Data</a:t>
            </a:r>
            <a:r>
              <a:rPr sz="2800" spc="-5" dirty="0">
                <a:solidFill>
                  <a:srgbClr val="FFFFFF"/>
                </a:solidFill>
                <a:latin typeface="Roboto"/>
                <a:cs typeface="Roboto"/>
              </a:rPr>
              <a:t> </a:t>
            </a:r>
            <a:r>
              <a:rPr sz="2800" spc="-30" dirty="0">
                <a:solidFill>
                  <a:srgbClr val="FFFFFF"/>
                </a:solidFill>
                <a:latin typeface="Roboto"/>
                <a:cs typeface="Roboto"/>
              </a:rPr>
              <a:t>Factory</a:t>
            </a:r>
            <a:r>
              <a:rPr sz="2800" dirty="0">
                <a:solidFill>
                  <a:srgbClr val="FFFFFF"/>
                </a:solidFill>
                <a:latin typeface="Roboto"/>
                <a:cs typeface="Roboto"/>
              </a:rPr>
              <a:t> </a:t>
            </a:r>
            <a:r>
              <a:rPr lang="en-IN" sz="2800" spc="-30" dirty="0" smtClean="0">
                <a:solidFill>
                  <a:srgbClr val="FFFFFF"/>
                </a:solidFill>
                <a:latin typeface="Roboto"/>
                <a:cs typeface="Roboto"/>
              </a:rPr>
              <a:t>then</a:t>
            </a:r>
            <a:r>
              <a:rPr sz="2800" spc="-5" dirty="0" smtClean="0">
                <a:solidFill>
                  <a:srgbClr val="FFFFFF"/>
                </a:solidFill>
                <a:latin typeface="Roboto"/>
                <a:cs typeface="Roboto"/>
              </a:rPr>
              <a:t> </a:t>
            </a:r>
            <a:r>
              <a:rPr sz="2800" spc="-20" dirty="0">
                <a:solidFill>
                  <a:srgbClr val="FFFFFF"/>
                </a:solidFill>
                <a:latin typeface="Roboto"/>
                <a:cs typeface="Roboto"/>
              </a:rPr>
              <a:t>open</a:t>
            </a:r>
            <a:r>
              <a:rPr sz="2800" dirty="0">
                <a:solidFill>
                  <a:srgbClr val="FFFFFF"/>
                </a:solidFill>
                <a:latin typeface="Roboto"/>
                <a:cs typeface="Roboto"/>
              </a:rPr>
              <a:t> </a:t>
            </a:r>
            <a:r>
              <a:rPr sz="2800" spc="-36" dirty="0" smtClean="0">
                <a:solidFill>
                  <a:srgbClr val="FFFFFF"/>
                </a:solidFill>
                <a:latin typeface="Roboto"/>
                <a:cs typeface="Roboto"/>
              </a:rPr>
              <a:t>it</a:t>
            </a:r>
            <a:r>
              <a:rPr lang="en-IN" sz="2800" spc="-36" dirty="0" smtClean="0">
                <a:solidFill>
                  <a:srgbClr val="FFFFFF"/>
                </a:solidFill>
                <a:latin typeface="Roboto"/>
                <a:cs typeface="Roboto"/>
              </a:rPr>
              <a:t>.</a:t>
            </a:r>
            <a:endParaRPr sz="2800" dirty="0">
              <a:latin typeface="Roboto"/>
              <a:cs typeface="Roboto"/>
            </a:endParaRPr>
          </a:p>
        </p:txBody>
      </p:sp>
      <p:pic>
        <p:nvPicPr>
          <p:cNvPr id="8" name="object 7"/>
          <p:cNvPicPr/>
          <p:nvPr/>
        </p:nvPicPr>
        <p:blipFill>
          <a:blip r:embed="rId3" cstate="print"/>
          <a:stretch>
            <a:fillRect/>
          </a:stretch>
        </p:blipFill>
        <p:spPr>
          <a:xfrm>
            <a:off x="15087600" y="8848726"/>
            <a:ext cx="3200400" cy="1438274"/>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spc="-11" dirty="0" smtClean="0">
                <a:solidFill>
                  <a:srgbClr val="FFFFFF"/>
                </a:solidFill>
                <a:latin typeface="Roboto"/>
                <a:cs typeface="Roboto"/>
              </a:rPr>
              <a:t>2. Click</a:t>
            </a:r>
            <a:r>
              <a:rPr lang="en-IN" sz="4000" spc="-30" dirty="0" smtClean="0">
                <a:solidFill>
                  <a:srgbClr val="FFFFFF"/>
                </a:solidFill>
                <a:latin typeface="Roboto"/>
                <a:cs typeface="Roboto"/>
              </a:rPr>
              <a:t> </a:t>
            </a:r>
            <a:r>
              <a:rPr lang="en-IN" sz="4000" spc="-25" dirty="0" smtClean="0">
                <a:solidFill>
                  <a:srgbClr val="FFFFFF"/>
                </a:solidFill>
                <a:latin typeface="Roboto"/>
                <a:cs typeface="Roboto"/>
              </a:rPr>
              <a:t>on</a:t>
            </a:r>
            <a:r>
              <a:rPr lang="en-IN" sz="4000" spc="-30" dirty="0" smtClean="0">
                <a:solidFill>
                  <a:srgbClr val="FFFFFF"/>
                </a:solidFill>
                <a:latin typeface="Roboto"/>
                <a:cs typeface="Roboto"/>
              </a:rPr>
              <a:t> </a:t>
            </a:r>
            <a:r>
              <a:rPr lang="en-IN" sz="4000" spc="-5" dirty="0" smtClean="0">
                <a:solidFill>
                  <a:srgbClr val="FFFFFF"/>
                </a:solidFill>
                <a:latin typeface="Roboto"/>
                <a:cs typeface="Roboto"/>
              </a:rPr>
              <a:t>+Create option.</a:t>
            </a:r>
            <a:r>
              <a:rPr lang="en-IN" sz="4000" dirty="0" smtClean="0">
                <a:latin typeface="Roboto"/>
                <a:cs typeface="Roboto"/>
              </a:rPr>
              <a:t/>
            </a:r>
            <a:br>
              <a:rPr lang="en-IN" sz="4000" dirty="0" smtClean="0">
                <a:latin typeface="Roboto"/>
                <a:cs typeface="Roboto"/>
              </a:rPr>
            </a:br>
            <a:endParaRPr lang="en-IN" sz="4000" dirty="0"/>
          </a:p>
        </p:txBody>
      </p:sp>
      <p:pic>
        <p:nvPicPr>
          <p:cNvPr id="4" name="object 8"/>
          <p:cNvPicPr>
            <a:picLocks noGrp="1"/>
          </p:cNvPicPr>
          <p:nvPr>
            <p:ph idx="1"/>
          </p:nvPr>
        </p:nvPicPr>
        <p:blipFill>
          <a:blip r:embed="rId2" cstate="print"/>
          <a:stretch>
            <a:fillRect/>
          </a:stretch>
        </p:blipFill>
        <p:spPr>
          <a:xfrm>
            <a:off x="4191000" y="2552700"/>
            <a:ext cx="9220200" cy="6476999"/>
          </a:xfrm>
          <a:prstGeom prst="rect">
            <a:avLst/>
          </a:prstGeom>
        </p:spPr>
      </p:pic>
      <p:pic>
        <p:nvPicPr>
          <p:cNvPr id="5" name="object 7"/>
          <p:cNvPicPr/>
          <p:nvPr/>
        </p:nvPicPr>
        <p:blipFill>
          <a:blip r:embed="rId3" cstate="print"/>
          <a:stretch>
            <a:fillRect/>
          </a:stretch>
        </p:blipFill>
        <p:spPr>
          <a:xfrm>
            <a:off x="15087600" y="8848726"/>
            <a:ext cx="3200400" cy="1438274"/>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495300"/>
            <a:ext cx="14935200" cy="1714500"/>
          </a:xfrm>
        </p:spPr>
        <p:txBody>
          <a:bodyPr>
            <a:normAutofit fontScale="90000"/>
          </a:bodyPr>
          <a:lstStyle/>
          <a:p>
            <a:r>
              <a:rPr lang="en-IN" sz="3200" spc="-14" dirty="0" smtClean="0">
                <a:solidFill>
                  <a:srgbClr val="FFFFFF"/>
                </a:solidFill>
                <a:latin typeface="Roboto"/>
                <a:cs typeface="Roboto"/>
              </a:rPr>
              <a:t>3. Enter</a:t>
            </a:r>
            <a:r>
              <a:rPr lang="en-IN" sz="3200" spc="5" dirty="0" smtClean="0">
                <a:solidFill>
                  <a:srgbClr val="FFFFFF"/>
                </a:solidFill>
                <a:latin typeface="Roboto"/>
                <a:cs typeface="Roboto"/>
              </a:rPr>
              <a:t> </a:t>
            </a:r>
            <a:r>
              <a:rPr lang="en-IN" sz="3200" spc="-25" dirty="0" smtClean="0">
                <a:solidFill>
                  <a:srgbClr val="FFFFFF"/>
                </a:solidFill>
                <a:latin typeface="Roboto"/>
                <a:cs typeface="Roboto"/>
              </a:rPr>
              <a:t>the</a:t>
            </a:r>
            <a:r>
              <a:rPr lang="en-IN" sz="3200" spc="5" dirty="0" smtClean="0">
                <a:solidFill>
                  <a:srgbClr val="FFFFFF"/>
                </a:solidFill>
                <a:latin typeface="Roboto"/>
                <a:cs typeface="Roboto"/>
              </a:rPr>
              <a:t> </a:t>
            </a:r>
            <a:r>
              <a:rPr lang="en-IN" sz="3200" spc="-25" dirty="0" smtClean="0">
                <a:solidFill>
                  <a:srgbClr val="FFFFFF"/>
                </a:solidFill>
                <a:latin typeface="Roboto"/>
                <a:cs typeface="Roboto"/>
              </a:rPr>
              <a:t>details</a:t>
            </a:r>
            <a:r>
              <a:rPr lang="en-IN" sz="3200" spc="11" dirty="0" smtClean="0">
                <a:solidFill>
                  <a:srgbClr val="FFFFFF"/>
                </a:solidFill>
                <a:latin typeface="Roboto"/>
                <a:cs typeface="Roboto"/>
              </a:rPr>
              <a:t> </a:t>
            </a:r>
            <a:r>
              <a:rPr lang="en-IN" sz="3200" spc="-30" dirty="0" smtClean="0">
                <a:solidFill>
                  <a:srgbClr val="FFFFFF"/>
                </a:solidFill>
                <a:latin typeface="Roboto"/>
                <a:cs typeface="Roboto"/>
              </a:rPr>
              <a:t>about</a:t>
            </a:r>
            <a:r>
              <a:rPr lang="en-IN" sz="3200" spc="5" dirty="0" smtClean="0">
                <a:solidFill>
                  <a:srgbClr val="FFFFFF"/>
                </a:solidFill>
                <a:latin typeface="Roboto"/>
                <a:cs typeface="Roboto"/>
              </a:rPr>
              <a:t> </a:t>
            </a:r>
            <a:r>
              <a:rPr lang="en-IN" sz="3200" spc="-25" dirty="0" smtClean="0">
                <a:solidFill>
                  <a:srgbClr val="FFFFFF"/>
                </a:solidFill>
                <a:latin typeface="Roboto"/>
                <a:cs typeface="Roboto"/>
              </a:rPr>
              <a:t>the</a:t>
            </a:r>
            <a:r>
              <a:rPr lang="en-IN" sz="3200" spc="5" dirty="0" smtClean="0">
                <a:solidFill>
                  <a:srgbClr val="FFFFFF"/>
                </a:solidFill>
                <a:latin typeface="Roboto"/>
                <a:cs typeface="Roboto"/>
              </a:rPr>
              <a:t> </a:t>
            </a:r>
            <a:r>
              <a:rPr lang="en-IN" sz="3200" spc="-39" dirty="0" smtClean="0">
                <a:solidFill>
                  <a:srgbClr val="FFFFFF"/>
                </a:solidFill>
                <a:latin typeface="Roboto"/>
                <a:cs typeface="Roboto"/>
              </a:rPr>
              <a:t>Data</a:t>
            </a:r>
            <a:r>
              <a:rPr lang="en-IN" sz="3200" spc="11" dirty="0" smtClean="0">
                <a:solidFill>
                  <a:srgbClr val="FFFFFF"/>
                </a:solidFill>
                <a:latin typeface="Roboto"/>
                <a:cs typeface="Roboto"/>
              </a:rPr>
              <a:t> </a:t>
            </a:r>
            <a:r>
              <a:rPr lang="en-IN" sz="3200" spc="-30" dirty="0" smtClean="0">
                <a:solidFill>
                  <a:srgbClr val="FFFFFF"/>
                </a:solidFill>
                <a:latin typeface="Roboto"/>
                <a:cs typeface="Roboto"/>
              </a:rPr>
              <a:t>Factory</a:t>
            </a:r>
            <a:r>
              <a:rPr lang="en-IN" sz="3200" spc="5" dirty="0" smtClean="0">
                <a:solidFill>
                  <a:srgbClr val="FFFFFF"/>
                </a:solidFill>
                <a:latin typeface="Roboto"/>
                <a:cs typeface="Roboto"/>
              </a:rPr>
              <a:t> </a:t>
            </a:r>
            <a:r>
              <a:rPr lang="en-IN" sz="3200" spc="-25" dirty="0" smtClean="0">
                <a:solidFill>
                  <a:srgbClr val="FFFFFF"/>
                </a:solidFill>
                <a:latin typeface="Roboto"/>
                <a:cs typeface="Roboto"/>
              </a:rPr>
              <a:t>account like the </a:t>
            </a:r>
            <a:r>
              <a:rPr lang="en-IN" sz="3200" spc="-25" dirty="0" smtClean="0">
                <a:solidFill>
                  <a:srgbClr val="00B050"/>
                </a:solidFill>
                <a:latin typeface="Roboto"/>
                <a:cs typeface="Roboto"/>
              </a:rPr>
              <a:t>resource group </a:t>
            </a:r>
            <a:r>
              <a:rPr lang="en-IN" sz="3200" spc="-25" dirty="0" smtClean="0">
                <a:solidFill>
                  <a:srgbClr val="FFFFFF"/>
                </a:solidFill>
                <a:latin typeface="Roboto"/>
                <a:cs typeface="Roboto"/>
              </a:rPr>
              <a:t>and     </a:t>
            </a:r>
            <a:r>
              <a:rPr lang="en-IN" sz="3200" spc="-25" dirty="0" smtClean="0">
                <a:solidFill>
                  <a:srgbClr val="00B050"/>
                </a:solidFill>
                <a:latin typeface="Roboto"/>
                <a:cs typeface="Roboto"/>
              </a:rPr>
              <a:t>ADF name</a:t>
            </a:r>
            <a:r>
              <a:rPr lang="en-IN" sz="3200" spc="-25" dirty="0" smtClean="0">
                <a:solidFill>
                  <a:srgbClr val="FFFFFF"/>
                </a:solidFill>
                <a:latin typeface="Roboto"/>
                <a:cs typeface="Roboto"/>
              </a:rPr>
              <a:t>. I named the </a:t>
            </a:r>
            <a:r>
              <a:rPr lang="en-IN" sz="3200" u="sng" spc="-25" dirty="0" smtClean="0">
                <a:solidFill>
                  <a:srgbClr val="FFFFFF"/>
                </a:solidFill>
                <a:latin typeface="Roboto"/>
                <a:cs typeface="Roboto"/>
              </a:rPr>
              <a:t>ADF as automobile </a:t>
            </a:r>
            <a:r>
              <a:rPr lang="en-IN" sz="3200" spc="-25" dirty="0" smtClean="0">
                <a:solidFill>
                  <a:srgbClr val="FFFFFF"/>
                </a:solidFill>
                <a:latin typeface="Roboto"/>
                <a:cs typeface="Roboto"/>
              </a:rPr>
              <a:t>.</a:t>
            </a:r>
            <a:r>
              <a:rPr lang="en-IN" sz="3200" spc="-20" dirty="0" smtClean="0">
                <a:solidFill>
                  <a:srgbClr val="FFFFFF"/>
                </a:solidFill>
                <a:latin typeface="Roboto"/>
                <a:cs typeface="Roboto"/>
              </a:rPr>
              <a:t>Click</a:t>
            </a:r>
            <a:r>
              <a:rPr lang="en-IN" sz="3200" spc="-50" dirty="0" smtClean="0">
                <a:solidFill>
                  <a:srgbClr val="FFFFFF"/>
                </a:solidFill>
                <a:latin typeface="Roboto"/>
                <a:cs typeface="Roboto"/>
              </a:rPr>
              <a:t> </a:t>
            </a:r>
            <a:r>
              <a:rPr lang="en-IN" sz="3200" spc="-25" dirty="0" smtClean="0">
                <a:solidFill>
                  <a:srgbClr val="FFFFFF"/>
                </a:solidFill>
                <a:latin typeface="Roboto"/>
                <a:cs typeface="Roboto"/>
              </a:rPr>
              <a:t>on </a:t>
            </a:r>
            <a:r>
              <a:rPr lang="en-IN" sz="3200" spc="-705" dirty="0" smtClean="0">
                <a:solidFill>
                  <a:srgbClr val="FFFFFF"/>
                </a:solidFill>
                <a:latin typeface="Roboto"/>
                <a:cs typeface="Roboto"/>
              </a:rPr>
              <a:t> </a:t>
            </a:r>
            <a:r>
              <a:rPr lang="en-IN" sz="3200" spc="-20" dirty="0" smtClean="0">
                <a:solidFill>
                  <a:srgbClr val="FFFFFF"/>
                </a:solidFill>
                <a:latin typeface="Roboto"/>
                <a:cs typeface="Roboto"/>
              </a:rPr>
              <a:t>review</a:t>
            </a:r>
            <a:r>
              <a:rPr lang="en-IN" sz="3200" spc="-11" dirty="0" smtClean="0">
                <a:solidFill>
                  <a:srgbClr val="FFFFFF"/>
                </a:solidFill>
                <a:latin typeface="Roboto"/>
                <a:cs typeface="Roboto"/>
              </a:rPr>
              <a:t> </a:t>
            </a:r>
            <a:r>
              <a:rPr lang="en-IN" sz="3200" spc="-5" dirty="0" smtClean="0">
                <a:solidFill>
                  <a:srgbClr val="FFFFFF"/>
                </a:solidFill>
                <a:latin typeface="Roboto"/>
                <a:cs typeface="Roboto"/>
              </a:rPr>
              <a:t>+</a:t>
            </a:r>
            <a:r>
              <a:rPr lang="en-IN" sz="3200" spc="-14" dirty="0" smtClean="0">
                <a:solidFill>
                  <a:srgbClr val="FFFFFF"/>
                </a:solidFill>
                <a:latin typeface="Roboto"/>
                <a:cs typeface="Roboto"/>
              </a:rPr>
              <a:t>create</a:t>
            </a:r>
            <a:r>
              <a:rPr lang="en-IN" sz="3200" spc="-5" dirty="0" smtClean="0">
                <a:solidFill>
                  <a:srgbClr val="FFFFFF"/>
                </a:solidFill>
                <a:latin typeface="Roboto"/>
                <a:cs typeface="Roboto"/>
              </a:rPr>
              <a:t> </a:t>
            </a:r>
            <a:r>
              <a:rPr lang="en-IN" sz="3200" spc="-30" dirty="0" smtClean="0">
                <a:solidFill>
                  <a:srgbClr val="FFFFFF"/>
                </a:solidFill>
                <a:latin typeface="Roboto"/>
                <a:cs typeface="Roboto"/>
              </a:rPr>
              <a:t>and</a:t>
            </a:r>
            <a:r>
              <a:rPr lang="en-IN" sz="3200" spc="-5" dirty="0" smtClean="0">
                <a:solidFill>
                  <a:srgbClr val="FFFFFF"/>
                </a:solidFill>
                <a:latin typeface="Roboto"/>
                <a:cs typeface="Roboto"/>
              </a:rPr>
              <a:t> </a:t>
            </a:r>
            <a:r>
              <a:rPr lang="en-IN" sz="3200" spc="-30" dirty="0" smtClean="0">
                <a:solidFill>
                  <a:srgbClr val="FFFFFF"/>
                </a:solidFill>
                <a:latin typeface="Roboto"/>
                <a:cs typeface="Roboto"/>
              </a:rPr>
              <a:t>finally</a:t>
            </a:r>
            <a:r>
              <a:rPr lang="en-IN" sz="3200" spc="-11" dirty="0" smtClean="0">
                <a:solidFill>
                  <a:srgbClr val="FFFFFF"/>
                </a:solidFill>
                <a:latin typeface="Roboto"/>
                <a:cs typeface="Roboto"/>
              </a:rPr>
              <a:t> </a:t>
            </a:r>
            <a:r>
              <a:rPr lang="en-IN" sz="3200" spc="-20" dirty="0" smtClean="0">
                <a:solidFill>
                  <a:srgbClr val="FFFFFF"/>
                </a:solidFill>
                <a:latin typeface="Roboto"/>
                <a:cs typeface="Roboto"/>
              </a:rPr>
              <a:t>click</a:t>
            </a:r>
            <a:r>
              <a:rPr lang="en-IN" sz="3200" spc="-5" dirty="0" smtClean="0">
                <a:solidFill>
                  <a:srgbClr val="FFFFFF"/>
                </a:solidFill>
                <a:latin typeface="Roboto"/>
                <a:cs typeface="Roboto"/>
              </a:rPr>
              <a:t> </a:t>
            </a:r>
            <a:r>
              <a:rPr lang="en-IN" sz="3200" spc="-25" dirty="0" smtClean="0">
                <a:solidFill>
                  <a:srgbClr val="FFFFFF"/>
                </a:solidFill>
                <a:latin typeface="Roboto"/>
                <a:cs typeface="Roboto"/>
              </a:rPr>
              <a:t>on</a:t>
            </a:r>
            <a:r>
              <a:rPr lang="en-IN" sz="3200" spc="-5" dirty="0" smtClean="0">
                <a:solidFill>
                  <a:srgbClr val="FFFFFF"/>
                </a:solidFill>
                <a:latin typeface="Roboto"/>
                <a:cs typeface="Roboto"/>
              </a:rPr>
              <a:t> </a:t>
            </a:r>
            <a:r>
              <a:rPr lang="en-IN" sz="3200" spc="-14" dirty="0" smtClean="0">
                <a:solidFill>
                  <a:srgbClr val="FFFFFF"/>
                </a:solidFill>
                <a:latin typeface="Roboto"/>
                <a:cs typeface="Roboto"/>
              </a:rPr>
              <a:t>create</a:t>
            </a:r>
            <a:r>
              <a:rPr lang="en-IN" sz="2400" spc="-14" dirty="0" smtClean="0">
                <a:solidFill>
                  <a:srgbClr val="FFFFFF"/>
                </a:solidFill>
                <a:latin typeface="Roboto"/>
                <a:cs typeface="Roboto"/>
              </a:rPr>
              <a:t>.</a:t>
            </a:r>
            <a:r>
              <a:rPr lang="en-IN" sz="2400" dirty="0" smtClean="0">
                <a:latin typeface="Roboto"/>
                <a:cs typeface="Roboto"/>
              </a:rPr>
              <a:t/>
            </a:r>
            <a:br>
              <a:rPr lang="en-IN" sz="2400" dirty="0" smtClean="0">
                <a:latin typeface="Roboto"/>
                <a:cs typeface="Roboto"/>
              </a:rPr>
            </a:br>
            <a:endParaRPr lang="en-IN" sz="2400" dirty="0"/>
          </a:p>
        </p:txBody>
      </p:sp>
      <p:pic>
        <p:nvPicPr>
          <p:cNvPr id="5" name="object 9"/>
          <p:cNvPicPr>
            <a:picLocks noGrp="1"/>
          </p:cNvPicPr>
          <p:nvPr>
            <p:ph idx="1"/>
          </p:nvPr>
        </p:nvPicPr>
        <p:blipFill>
          <a:blip r:embed="rId2" cstate="print"/>
          <a:stretch>
            <a:fillRect/>
          </a:stretch>
        </p:blipFill>
        <p:spPr>
          <a:xfrm>
            <a:off x="4419600" y="3543300"/>
            <a:ext cx="9067800" cy="4953000"/>
          </a:xfrm>
          <a:prstGeom prst="rect">
            <a:avLst/>
          </a:prstGeom>
        </p:spPr>
      </p:pic>
      <p:pic>
        <p:nvPicPr>
          <p:cNvPr id="4" name="object 7"/>
          <p:cNvPicPr/>
          <p:nvPr/>
        </p:nvPicPr>
        <p:blipFill>
          <a:blip r:embed="rId3" cstate="print"/>
          <a:stretch>
            <a:fillRect/>
          </a:stretch>
        </p:blipFill>
        <p:spPr>
          <a:xfrm>
            <a:off x="15087600" y="8848726"/>
            <a:ext cx="3200400" cy="143827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828800" y="0"/>
            <a:ext cx="12960096" cy="2628900"/>
          </a:xfrm>
        </p:spPr>
        <p:txBody>
          <a:bodyPr/>
          <a:lstStyle/>
          <a:p>
            <a:pPr algn="l"/>
            <a:r>
              <a:rPr lang="en-IN" dirty="0" smtClean="0"/>
              <a:t>4.Deploy The ADF . After Deployment is complete, click on Go to Resource group. Then, open </a:t>
            </a:r>
            <a:r>
              <a:rPr lang="en-IN" dirty="0" smtClean="0">
                <a:solidFill>
                  <a:srgbClr val="00B050"/>
                </a:solidFill>
              </a:rPr>
              <a:t>Azure Data Factory Studio</a:t>
            </a:r>
            <a:r>
              <a:rPr lang="en-IN" dirty="0" smtClean="0"/>
              <a:t>.</a:t>
            </a:r>
            <a:endParaRPr lang="en-IN" dirty="0"/>
          </a:p>
        </p:txBody>
      </p:sp>
      <p:pic>
        <p:nvPicPr>
          <p:cNvPr id="6" name="Google Shape;400;p15"/>
          <p:cNvPicPr preferRelativeResize="0"/>
          <p:nvPr/>
        </p:nvPicPr>
        <p:blipFill>
          <a:blip r:embed="rId2" cstate="print">
            <a:alphaModFix/>
          </a:blip>
          <a:stretch>
            <a:fillRect/>
          </a:stretch>
        </p:blipFill>
        <p:spPr>
          <a:xfrm>
            <a:off x="3429000" y="3467100"/>
            <a:ext cx="11506200" cy="6019800"/>
          </a:xfrm>
          <a:prstGeom prst="rect">
            <a:avLst/>
          </a:prstGeom>
          <a:noFill/>
          <a:ln>
            <a:noFill/>
          </a:ln>
        </p:spPr>
      </p:pic>
      <p:pic>
        <p:nvPicPr>
          <p:cNvPr id="4" name="object 7"/>
          <p:cNvPicPr/>
          <p:nvPr/>
        </p:nvPicPr>
        <p:blipFill>
          <a:blip r:embed="rId3" cstate="print"/>
          <a:stretch>
            <a:fillRect/>
          </a:stretch>
        </p:blipFill>
        <p:spPr>
          <a:xfrm>
            <a:off x="15087600" y="8848726"/>
            <a:ext cx="3200400" cy="143827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title"/>
          </p:nvPr>
        </p:nvSpPr>
        <p:spPr>
          <a:xfrm>
            <a:off x="5029200" y="2857500"/>
            <a:ext cx="7863840" cy="459100"/>
          </a:xfrm>
          <a:prstGeom prst="rect">
            <a:avLst/>
          </a:prstGeom>
        </p:spPr>
        <p:txBody>
          <a:bodyPr vert="horz" wrap="square" lIns="0" tIns="12700" rIns="0" bIns="0" rtlCol="0">
            <a:spAutoFit/>
          </a:bodyPr>
          <a:lstStyle/>
          <a:p>
            <a:pPr marL="12700">
              <a:spcBef>
                <a:spcPts val="100"/>
              </a:spcBef>
            </a:pPr>
            <a:r>
              <a:rPr sz="2900" spc="45" dirty="0" smtClean="0">
                <a:solidFill>
                  <a:srgbClr val="7DD957"/>
                </a:solidFill>
              </a:rPr>
              <a:t>C</a:t>
            </a:r>
            <a:r>
              <a:rPr sz="2900" spc="-39" dirty="0" smtClean="0">
                <a:solidFill>
                  <a:srgbClr val="7DD957"/>
                </a:solidFill>
              </a:rPr>
              <a:t>r</a:t>
            </a:r>
            <a:r>
              <a:rPr sz="2900" spc="11" dirty="0" smtClean="0">
                <a:solidFill>
                  <a:srgbClr val="7DD957"/>
                </a:solidFill>
              </a:rPr>
              <a:t>e</a:t>
            </a:r>
            <a:r>
              <a:rPr sz="2900" spc="-25" dirty="0" smtClean="0">
                <a:solidFill>
                  <a:srgbClr val="7DD957"/>
                </a:solidFill>
              </a:rPr>
              <a:t>a</a:t>
            </a:r>
            <a:r>
              <a:rPr sz="2900" spc="-36" dirty="0" smtClean="0">
                <a:solidFill>
                  <a:srgbClr val="7DD957"/>
                </a:solidFill>
              </a:rPr>
              <a:t>t</a:t>
            </a:r>
            <a:r>
              <a:rPr sz="2900" spc="14" dirty="0" smtClean="0">
                <a:solidFill>
                  <a:srgbClr val="7DD957"/>
                </a:solidFill>
              </a:rPr>
              <a:t>e</a:t>
            </a:r>
            <a:r>
              <a:rPr sz="2900" spc="-5" dirty="0" smtClean="0">
                <a:solidFill>
                  <a:srgbClr val="7DD957"/>
                </a:solidFill>
              </a:rPr>
              <a:t> </a:t>
            </a:r>
            <a:r>
              <a:rPr sz="2900" spc="50" dirty="0">
                <a:solidFill>
                  <a:srgbClr val="7DD957"/>
                </a:solidFill>
              </a:rPr>
              <a:t>A</a:t>
            </a:r>
            <a:r>
              <a:rPr sz="2900" spc="-30" dirty="0">
                <a:solidFill>
                  <a:srgbClr val="7DD957"/>
                </a:solidFill>
              </a:rPr>
              <a:t>z</a:t>
            </a:r>
            <a:r>
              <a:rPr sz="2900" spc="-55" dirty="0">
                <a:solidFill>
                  <a:srgbClr val="7DD957"/>
                </a:solidFill>
              </a:rPr>
              <a:t>u</a:t>
            </a:r>
            <a:r>
              <a:rPr sz="2900" spc="-39" dirty="0">
                <a:solidFill>
                  <a:srgbClr val="7DD957"/>
                </a:solidFill>
              </a:rPr>
              <a:t>r</a:t>
            </a:r>
            <a:r>
              <a:rPr sz="2900" spc="14" dirty="0">
                <a:solidFill>
                  <a:srgbClr val="7DD957"/>
                </a:solidFill>
              </a:rPr>
              <a:t>e</a:t>
            </a:r>
            <a:r>
              <a:rPr sz="2900" spc="-5" dirty="0">
                <a:solidFill>
                  <a:srgbClr val="7DD957"/>
                </a:solidFill>
              </a:rPr>
              <a:t> </a:t>
            </a:r>
            <a:r>
              <a:rPr sz="2900" spc="-61" dirty="0">
                <a:solidFill>
                  <a:srgbClr val="7DD957"/>
                </a:solidFill>
              </a:rPr>
              <a:t>S</a:t>
            </a:r>
            <a:r>
              <a:rPr sz="2900" spc="-36" dirty="0">
                <a:solidFill>
                  <a:srgbClr val="7DD957"/>
                </a:solidFill>
              </a:rPr>
              <a:t>QL</a:t>
            </a:r>
            <a:r>
              <a:rPr sz="2900" spc="-5" dirty="0">
                <a:solidFill>
                  <a:srgbClr val="7DD957"/>
                </a:solidFill>
              </a:rPr>
              <a:t> </a:t>
            </a:r>
            <a:r>
              <a:rPr sz="2900" spc="-61" dirty="0">
                <a:solidFill>
                  <a:srgbClr val="7DD957"/>
                </a:solidFill>
              </a:rPr>
              <a:t>S</a:t>
            </a:r>
            <a:r>
              <a:rPr sz="2900" spc="11" dirty="0">
                <a:solidFill>
                  <a:srgbClr val="7DD957"/>
                </a:solidFill>
              </a:rPr>
              <a:t>e</a:t>
            </a:r>
            <a:r>
              <a:rPr sz="2900" spc="-39" dirty="0">
                <a:solidFill>
                  <a:srgbClr val="7DD957"/>
                </a:solidFill>
              </a:rPr>
              <a:t>r</a:t>
            </a:r>
            <a:r>
              <a:rPr sz="2900" spc="-61" dirty="0">
                <a:solidFill>
                  <a:srgbClr val="7DD957"/>
                </a:solidFill>
              </a:rPr>
              <a:t>v</a:t>
            </a:r>
            <a:r>
              <a:rPr sz="2900" spc="11" dirty="0">
                <a:solidFill>
                  <a:srgbClr val="7DD957"/>
                </a:solidFill>
              </a:rPr>
              <a:t>e</a:t>
            </a:r>
            <a:r>
              <a:rPr sz="2900" spc="-36" dirty="0">
                <a:solidFill>
                  <a:srgbClr val="7DD957"/>
                </a:solidFill>
              </a:rPr>
              <a:t>r</a:t>
            </a:r>
            <a:r>
              <a:rPr sz="2900" spc="-5" dirty="0">
                <a:solidFill>
                  <a:srgbClr val="7DD957"/>
                </a:solidFill>
              </a:rPr>
              <a:t> </a:t>
            </a:r>
            <a:r>
              <a:rPr sz="2900" spc="-25" dirty="0">
                <a:solidFill>
                  <a:srgbClr val="7DD957"/>
                </a:solidFill>
              </a:rPr>
              <a:t>a</a:t>
            </a:r>
            <a:r>
              <a:rPr sz="2900" spc="-55" dirty="0">
                <a:solidFill>
                  <a:srgbClr val="7DD957"/>
                </a:solidFill>
              </a:rPr>
              <a:t>n</a:t>
            </a:r>
            <a:r>
              <a:rPr sz="2900" spc="-14" dirty="0">
                <a:solidFill>
                  <a:srgbClr val="7DD957"/>
                </a:solidFill>
              </a:rPr>
              <a:t>d</a:t>
            </a:r>
            <a:r>
              <a:rPr sz="2900" spc="-5" dirty="0">
                <a:solidFill>
                  <a:srgbClr val="7DD957"/>
                </a:solidFill>
              </a:rPr>
              <a:t> </a:t>
            </a:r>
            <a:r>
              <a:rPr sz="2900" spc="-70" dirty="0" smtClean="0">
                <a:solidFill>
                  <a:srgbClr val="7DD957"/>
                </a:solidFill>
              </a:rPr>
              <a:t>D</a:t>
            </a:r>
            <a:r>
              <a:rPr sz="2900" spc="-25" dirty="0" smtClean="0">
                <a:solidFill>
                  <a:srgbClr val="7DD957"/>
                </a:solidFill>
              </a:rPr>
              <a:t>a</a:t>
            </a:r>
            <a:r>
              <a:rPr sz="2900" spc="-36" dirty="0" smtClean="0">
                <a:solidFill>
                  <a:srgbClr val="7DD957"/>
                </a:solidFill>
              </a:rPr>
              <a:t>t</a:t>
            </a:r>
            <a:r>
              <a:rPr sz="2900" spc="-25" dirty="0" smtClean="0">
                <a:solidFill>
                  <a:srgbClr val="7DD957"/>
                </a:solidFill>
              </a:rPr>
              <a:t>a</a:t>
            </a:r>
            <a:r>
              <a:rPr sz="2900" spc="-30" dirty="0" smtClean="0">
                <a:solidFill>
                  <a:srgbClr val="7DD957"/>
                </a:solidFill>
              </a:rPr>
              <a:t>b</a:t>
            </a:r>
            <a:r>
              <a:rPr sz="2900" spc="-25" dirty="0" smtClean="0">
                <a:solidFill>
                  <a:srgbClr val="7DD957"/>
                </a:solidFill>
              </a:rPr>
              <a:t>a</a:t>
            </a:r>
            <a:r>
              <a:rPr sz="2900" spc="-30" dirty="0" smtClean="0">
                <a:solidFill>
                  <a:srgbClr val="7DD957"/>
                </a:solidFill>
              </a:rPr>
              <a:t>s</a:t>
            </a:r>
            <a:r>
              <a:rPr sz="2900" spc="14" dirty="0" smtClean="0">
                <a:solidFill>
                  <a:srgbClr val="7DD957"/>
                </a:solidFill>
              </a:rPr>
              <a:t>e</a:t>
            </a:r>
            <a:r>
              <a:rPr lang="en-IN" sz="2900" spc="14" dirty="0" smtClean="0">
                <a:solidFill>
                  <a:srgbClr val="7DD957"/>
                </a:solidFill>
              </a:rPr>
              <a:t>.</a:t>
            </a:r>
            <a:endParaRPr sz="2900" dirty="0"/>
          </a:p>
        </p:txBody>
      </p:sp>
      <p:sp>
        <p:nvSpPr>
          <p:cNvPr id="14" name="object 14"/>
          <p:cNvSpPr txBox="1"/>
          <p:nvPr/>
        </p:nvSpPr>
        <p:spPr>
          <a:xfrm>
            <a:off x="3200400" y="4686300"/>
            <a:ext cx="11676846" cy="1128512"/>
          </a:xfrm>
          <a:prstGeom prst="rect">
            <a:avLst/>
          </a:prstGeom>
        </p:spPr>
        <p:txBody>
          <a:bodyPr vert="horz" wrap="square" lIns="0" tIns="123188" rIns="0" bIns="0" rtlCol="0">
            <a:spAutoFit/>
          </a:bodyPr>
          <a:lstStyle/>
          <a:p>
            <a:pPr marL="353058" indent="-340992">
              <a:spcBef>
                <a:spcPts val="970"/>
              </a:spcBef>
              <a:tabLst>
                <a:tab pos="353692" algn="l"/>
              </a:tabLst>
            </a:pPr>
            <a:r>
              <a:rPr lang="en-IN" sz="2900" spc="-14" dirty="0" smtClean="0">
                <a:solidFill>
                  <a:srgbClr val="FFFFFF"/>
                </a:solidFill>
                <a:latin typeface="Roboto"/>
                <a:cs typeface="Roboto"/>
              </a:rPr>
              <a:t>1.</a:t>
            </a:r>
            <a:r>
              <a:rPr sz="2900" spc="-14" dirty="0" smtClean="0">
                <a:solidFill>
                  <a:srgbClr val="FFFFFF"/>
                </a:solidFill>
                <a:latin typeface="Roboto"/>
                <a:cs typeface="Roboto"/>
              </a:rPr>
              <a:t>Open</a:t>
            </a:r>
            <a:r>
              <a:rPr sz="2900" spc="-5" dirty="0" smtClean="0">
                <a:solidFill>
                  <a:srgbClr val="FFFFFF"/>
                </a:solidFill>
                <a:latin typeface="Roboto"/>
                <a:cs typeface="Roboto"/>
              </a:rPr>
              <a:t> </a:t>
            </a:r>
            <a:r>
              <a:rPr sz="2900" spc="-11" dirty="0">
                <a:solidFill>
                  <a:srgbClr val="FFFFFF"/>
                </a:solidFill>
                <a:latin typeface="Roboto"/>
                <a:cs typeface="Roboto"/>
              </a:rPr>
              <a:t>Microsoft</a:t>
            </a:r>
            <a:r>
              <a:rPr sz="2900" spc="-5" dirty="0">
                <a:solidFill>
                  <a:srgbClr val="FFFFFF"/>
                </a:solidFill>
                <a:latin typeface="Roboto"/>
                <a:cs typeface="Roboto"/>
              </a:rPr>
              <a:t> </a:t>
            </a:r>
            <a:r>
              <a:rPr sz="2900" spc="-25" dirty="0">
                <a:solidFill>
                  <a:srgbClr val="FFFFFF"/>
                </a:solidFill>
                <a:latin typeface="Roboto"/>
                <a:cs typeface="Roboto"/>
              </a:rPr>
              <a:t>azure</a:t>
            </a:r>
            <a:r>
              <a:rPr sz="2900" spc="-5" dirty="0">
                <a:solidFill>
                  <a:srgbClr val="FFFFFF"/>
                </a:solidFill>
                <a:latin typeface="Roboto"/>
                <a:cs typeface="Roboto"/>
              </a:rPr>
              <a:t> </a:t>
            </a:r>
            <a:r>
              <a:rPr sz="2900" spc="-25" dirty="0">
                <a:solidFill>
                  <a:srgbClr val="FFFFFF"/>
                </a:solidFill>
                <a:latin typeface="Roboto"/>
                <a:cs typeface="Roboto"/>
              </a:rPr>
              <a:t>search</a:t>
            </a:r>
            <a:r>
              <a:rPr sz="2900" spc="-5" dirty="0">
                <a:solidFill>
                  <a:srgbClr val="FFFFFF"/>
                </a:solidFill>
                <a:latin typeface="Roboto"/>
                <a:cs typeface="Roboto"/>
              </a:rPr>
              <a:t> </a:t>
            </a:r>
            <a:r>
              <a:rPr sz="2900" dirty="0">
                <a:solidFill>
                  <a:srgbClr val="FFFFFF"/>
                </a:solidFill>
                <a:latin typeface="Roboto"/>
                <a:cs typeface="Roboto"/>
              </a:rPr>
              <a:t>for </a:t>
            </a:r>
            <a:r>
              <a:rPr sz="2900" spc="-45" dirty="0">
                <a:solidFill>
                  <a:srgbClr val="FFFFFF"/>
                </a:solidFill>
                <a:latin typeface="Roboto"/>
                <a:cs typeface="Roboto"/>
              </a:rPr>
              <a:t>SQL</a:t>
            </a:r>
            <a:r>
              <a:rPr sz="2900" spc="-5" dirty="0">
                <a:solidFill>
                  <a:srgbClr val="FFFFFF"/>
                </a:solidFill>
                <a:latin typeface="Roboto"/>
                <a:cs typeface="Roboto"/>
              </a:rPr>
              <a:t> </a:t>
            </a:r>
            <a:r>
              <a:rPr sz="2900" spc="-20" dirty="0">
                <a:solidFill>
                  <a:srgbClr val="FFFFFF"/>
                </a:solidFill>
                <a:latin typeface="Roboto"/>
                <a:cs typeface="Roboto"/>
              </a:rPr>
              <a:t>database</a:t>
            </a:r>
            <a:r>
              <a:rPr sz="2900" spc="-5" dirty="0">
                <a:solidFill>
                  <a:srgbClr val="FFFFFF"/>
                </a:solidFill>
                <a:latin typeface="Roboto"/>
                <a:cs typeface="Roboto"/>
              </a:rPr>
              <a:t> </a:t>
            </a:r>
            <a:r>
              <a:rPr sz="2900" spc="-30" dirty="0">
                <a:solidFill>
                  <a:srgbClr val="FFFFFF"/>
                </a:solidFill>
                <a:latin typeface="Roboto"/>
                <a:cs typeface="Roboto"/>
              </a:rPr>
              <a:t>and</a:t>
            </a:r>
            <a:r>
              <a:rPr sz="2900" spc="-5" dirty="0">
                <a:solidFill>
                  <a:srgbClr val="FFFFFF"/>
                </a:solidFill>
                <a:latin typeface="Roboto"/>
                <a:cs typeface="Roboto"/>
              </a:rPr>
              <a:t> </a:t>
            </a:r>
            <a:r>
              <a:rPr sz="2900" spc="-20" dirty="0">
                <a:solidFill>
                  <a:srgbClr val="FFFFFF"/>
                </a:solidFill>
                <a:latin typeface="Roboto"/>
                <a:cs typeface="Roboto"/>
              </a:rPr>
              <a:t>open</a:t>
            </a:r>
            <a:r>
              <a:rPr sz="2900" dirty="0">
                <a:solidFill>
                  <a:srgbClr val="FFFFFF"/>
                </a:solidFill>
                <a:latin typeface="Roboto"/>
                <a:cs typeface="Roboto"/>
              </a:rPr>
              <a:t> </a:t>
            </a:r>
            <a:r>
              <a:rPr sz="2900" spc="-36" dirty="0" smtClean="0">
                <a:solidFill>
                  <a:srgbClr val="FFFFFF"/>
                </a:solidFill>
                <a:latin typeface="Roboto"/>
                <a:cs typeface="Roboto"/>
              </a:rPr>
              <a:t>it</a:t>
            </a:r>
            <a:r>
              <a:rPr lang="en-IN" sz="2900" spc="-36" dirty="0" smtClean="0">
                <a:solidFill>
                  <a:srgbClr val="FFFFFF"/>
                </a:solidFill>
                <a:latin typeface="Roboto"/>
                <a:cs typeface="Roboto"/>
              </a:rPr>
              <a:t>.</a:t>
            </a:r>
            <a:endParaRPr sz="2900" dirty="0">
              <a:latin typeface="Roboto"/>
              <a:cs typeface="Roboto"/>
            </a:endParaRPr>
          </a:p>
          <a:p>
            <a:pPr marL="353058" marR="433702" indent="-340992">
              <a:lnSpc>
                <a:spcPct val="125000"/>
              </a:lnSpc>
              <a:buClr>
                <a:srgbClr val="FFFFFF"/>
              </a:buClr>
              <a:tabLst>
                <a:tab pos="444496" algn="l"/>
              </a:tabLst>
            </a:pPr>
            <a:endParaRPr sz="2900" dirty="0">
              <a:latin typeface="Roboto"/>
              <a:cs typeface="Roboto"/>
            </a:endParaRPr>
          </a:p>
        </p:txBody>
      </p:sp>
      <p:sp>
        <p:nvSpPr>
          <p:cNvPr id="7" name="TextBox 6"/>
          <p:cNvSpPr txBox="1"/>
          <p:nvPr/>
        </p:nvSpPr>
        <p:spPr>
          <a:xfrm>
            <a:off x="7363234" y="647700"/>
            <a:ext cx="2877712" cy="1015663"/>
          </a:xfrm>
          <a:prstGeom prst="rect">
            <a:avLst/>
          </a:prstGeom>
          <a:noFill/>
        </p:spPr>
        <p:txBody>
          <a:bodyPr wrap="none" rtlCol="0">
            <a:spAutoFit/>
          </a:bodyPr>
          <a:lstStyle/>
          <a:p>
            <a:pPr algn="ctr"/>
            <a:r>
              <a:rPr lang="en-IN" sz="6000" dirty="0" smtClean="0"/>
              <a:t>STEP-2</a:t>
            </a:r>
            <a:endParaRPr lang="en-IN" sz="6000" dirty="0"/>
          </a:p>
        </p:txBody>
      </p:sp>
      <p:pic>
        <p:nvPicPr>
          <p:cNvPr id="8" name="object 7"/>
          <p:cNvPicPr/>
          <p:nvPr/>
        </p:nvPicPr>
        <p:blipFill>
          <a:blip r:embed="rId2" cstate="print"/>
          <a:stretch>
            <a:fillRect/>
          </a:stretch>
        </p:blipFill>
        <p:spPr>
          <a:xfrm>
            <a:off x="15087600" y="8848726"/>
            <a:ext cx="3200400" cy="14382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5" algn="l" rtl="0">
              <a:spcBef>
                <a:spcPct val="0"/>
              </a:spcBef>
            </a:pPr>
            <a:r>
              <a:rPr lang="en-IN" sz="2900" spc="-11" dirty="0" smtClean="0">
                <a:solidFill>
                  <a:srgbClr val="FFFFFF"/>
                </a:solidFill>
                <a:latin typeface="Roboto"/>
                <a:cs typeface="Roboto"/>
              </a:rPr>
              <a:t>2 . Click</a:t>
            </a:r>
            <a:r>
              <a:rPr lang="en-IN" sz="2900" spc="-30" dirty="0" smtClean="0">
                <a:solidFill>
                  <a:srgbClr val="FFFFFF"/>
                </a:solidFill>
                <a:latin typeface="Roboto"/>
                <a:cs typeface="Roboto"/>
              </a:rPr>
              <a:t> </a:t>
            </a:r>
            <a:r>
              <a:rPr lang="en-IN" sz="2900" spc="-25" dirty="0" smtClean="0">
                <a:solidFill>
                  <a:srgbClr val="FFFFFF"/>
                </a:solidFill>
                <a:latin typeface="Roboto"/>
                <a:cs typeface="Roboto"/>
              </a:rPr>
              <a:t>on</a:t>
            </a:r>
            <a:r>
              <a:rPr lang="en-IN" sz="2900" spc="-30" dirty="0" smtClean="0">
                <a:solidFill>
                  <a:srgbClr val="FFFFFF"/>
                </a:solidFill>
                <a:latin typeface="Roboto"/>
                <a:cs typeface="Roboto"/>
              </a:rPr>
              <a:t> </a:t>
            </a:r>
            <a:r>
              <a:rPr lang="en-IN" sz="2900" spc="-5" dirty="0" smtClean="0">
                <a:solidFill>
                  <a:srgbClr val="FFFFFF"/>
                </a:solidFill>
                <a:latin typeface="Roboto"/>
                <a:cs typeface="Roboto"/>
              </a:rPr>
              <a:t>+Create.</a:t>
            </a:r>
            <a:r>
              <a:rPr lang="en-IN" sz="2900" dirty="0" smtClean="0">
                <a:latin typeface="Roboto"/>
                <a:cs typeface="Roboto"/>
              </a:rPr>
              <a:t/>
            </a:r>
            <a:br>
              <a:rPr lang="en-IN" sz="2900" dirty="0" smtClean="0">
                <a:latin typeface="Roboto"/>
                <a:cs typeface="Roboto"/>
              </a:rPr>
            </a:br>
            <a:endParaRPr lang="en-IN" dirty="0"/>
          </a:p>
        </p:txBody>
      </p:sp>
      <p:pic>
        <p:nvPicPr>
          <p:cNvPr id="4" name="object 7"/>
          <p:cNvPicPr>
            <a:picLocks noGrp="1"/>
          </p:cNvPicPr>
          <p:nvPr>
            <p:ph idx="1"/>
          </p:nvPr>
        </p:nvPicPr>
        <p:blipFill>
          <a:blip r:embed="rId2" cstate="print"/>
          <a:stretch>
            <a:fillRect/>
          </a:stretch>
        </p:blipFill>
        <p:spPr>
          <a:xfrm>
            <a:off x="5105400" y="2628900"/>
            <a:ext cx="7391400" cy="5867399"/>
          </a:xfrm>
          <a:prstGeom prst="rect">
            <a:avLst/>
          </a:prstGeom>
        </p:spPr>
      </p:pic>
      <p:pic>
        <p:nvPicPr>
          <p:cNvPr id="5" name="object 7"/>
          <p:cNvPicPr/>
          <p:nvPr/>
        </p:nvPicPr>
        <p:blipFill>
          <a:blip r:embed="rId3" cstate="print"/>
          <a:stretch>
            <a:fillRect/>
          </a:stretch>
        </p:blipFill>
        <p:spPr>
          <a:xfrm>
            <a:off x="15087600" y="8848726"/>
            <a:ext cx="3200400" cy="1438274"/>
          </a:xfrm>
          <a:prstGeom prst="rect">
            <a:avLst/>
          </a:prstGeom>
        </p:spPr>
      </p:pic>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288</TotalTime>
  <Words>1018</Words>
  <Application>Microsoft Office PowerPoint</Application>
  <PresentationFormat>Custom</PresentationFormat>
  <Paragraphs>91</Paragraphs>
  <Slides>39</Slides>
  <Notes>0</Notes>
  <HiddenSlides>0</HiddenSlides>
  <MMClips>0</MMClip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Technic</vt:lpstr>
      <vt:lpstr>Metro</vt:lpstr>
      <vt:lpstr>Slide 1</vt:lpstr>
      <vt:lpstr>Slide 2</vt:lpstr>
      <vt:lpstr>Slide 3</vt:lpstr>
      <vt:lpstr>STEP-1</vt:lpstr>
      <vt:lpstr>2. Click on +Create option. </vt:lpstr>
      <vt:lpstr>3. Enter the details about the Data Factory account like the resource group and     ADF name. I named the ADF as automobile .Click on  review +create and finally click on create. </vt:lpstr>
      <vt:lpstr>Slide 7</vt:lpstr>
      <vt:lpstr>Create Azure SQL Server and Database.</vt:lpstr>
      <vt:lpstr>2 . Click on +Create. </vt:lpstr>
      <vt:lpstr>3.Enter the details like new resource group,database name and assign a server and password for database.In networking section turn "current  client IP address" to 'YES‘. Rest skip all and click on Review+Create.</vt:lpstr>
      <vt:lpstr>4.Deploy the Azure SQL Database and click on Go to Resource. </vt:lpstr>
      <vt:lpstr>Slide 12</vt:lpstr>
      <vt:lpstr>2. Fill in all the details and deploy the storage account.</vt:lpstr>
      <vt:lpstr>3 .Click on Container  +Container. Create a file called Source in that Container. The Source is the file where our Input Data will be present or land to be validated. Click on Source and upload the data in it. In this case, I took an already validated CSV file, but to use JSON data from AWS Cloud, we need to create another linked service.</vt:lpstr>
      <vt:lpstr>Slide 15</vt:lpstr>
      <vt:lpstr>2.Create a blob storage data for source type connection. Select any name for the name of Azure blob storage linked file. Select the name of storage account name we created in this and click on Create.</vt:lpstr>
      <vt:lpstr>3.Select the source type as blob storage and connection name that we created in previous step. Click Recursively from Options. Click Next. Here , we are creating a linked service betweem ADF and Storage Account.  </vt:lpstr>
      <vt:lpstr>4.Now , in the next step we have to link this Data Factory with our SQL database we made earlier. Fill in the username and password used in SQL Database , click next. </vt:lpstr>
      <vt:lpstr>5.Add the destination blob data.</vt:lpstr>
      <vt:lpstr>Slide 20</vt:lpstr>
      <vt:lpstr>1. Go to ADF.Create the pipeline from Pipeline option. Enter the data asked in instructions and trigger the pipeline. Here we can observe pipeline is running successfully. </vt:lpstr>
      <vt:lpstr>Slide 22</vt:lpstr>
      <vt:lpstr>PROJECT-2</vt:lpstr>
      <vt:lpstr>Slide 24</vt:lpstr>
      <vt:lpstr>Problem statement:</vt:lpstr>
      <vt:lpstr>- Create a DataBricks workspace and create a  cluster into it.</vt:lpstr>
      <vt:lpstr>2.Give the details about the account required and deploy it. </vt:lpstr>
      <vt:lpstr>3.After the deployment is done , Launch Workspace. </vt:lpstr>
      <vt:lpstr> - Create a DataBricks workspace and create a  cluster into it.</vt:lpstr>
      <vt:lpstr>1.Click on Create cluster present in left slide.</vt:lpstr>
      <vt:lpstr>2.Enter the details for the cluster and click on create. </vt:lpstr>
      <vt:lpstr> - Add notebook in Databricks and Implement the  Business Logic</vt:lpstr>
      <vt:lpstr>2.Here we are suppose to some data manipulation and validation  with respect to data. We can upload the data from Data option, then open it with respective notebook. Observe that our cluster is attached with this notebook. Remember to save it. </vt:lpstr>
      <vt:lpstr>Add Azure data bricks linked service in Data  Factory-</vt:lpstr>
      <vt:lpstr>3.Give the details required to connect that Notebook. We can also add trigger to schedule the pipeline. It will schedule our movement of data via these pipelines according to our needs.</vt:lpstr>
      <vt:lpstr> 4.Click on new linked service , fill necessary data. Enter the cluster name in cluster ID . We need a token code to link both services. Go to data-bricks home, click on users  User Settings. Click on Generate Token. Copy the token on a Notepad.  </vt:lpstr>
      <vt:lpstr>   5.After this , go back to DF Link Configuration , paste the token from Notepad to it. Click Create. Now choose notebook from pipeline option to trigger it into Data Factory. Click OK. After this, click on Publish Now  Trigger.  </vt:lpstr>
      <vt:lpstr>Final Result</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user</cp:lastModifiedBy>
  <cp:revision>16</cp:revision>
  <dcterms:created xsi:type="dcterms:W3CDTF">2022-06-14T04:50:55Z</dcterms:created>
  <dcterms:modified xsi:type="dcterms:W3CDTF">2022-06-28T06:49:44Z</dcterms:modified>
</cp:coreProperties>
</file>